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4" r:id="rId8"/>
    <p:sldMasterId id="2147484475" r:id="rId9"/>
  </p:sldMasterIdLst>
  <p:notesMasterIdLst>
    <p:notesMasterId r:id="rId21"/>
  </p:notesMasterIdLst>
  <p:sldIdLst>
    <p:sldId id="2006" r:id="rId10"/>
    <p:sldId id="2081" r:id="rId11"/>
    <p:sldId id="2092" r:id="rId12"/>
    <p:sldId id="2093" r:id="rId13"/>
    <p:sldId id="2048" r:id="rId14"/>
    <p:sldId id="2038" r:id="rId15"/>
    <p:sldId id="2052" r:id="rId16"/>
    <p:sldId id="2094" r:id="rId17"/>
    <p:sldId id="2095" r:id="rId18"/>
    <p:sldId id="2026" r:id="rId19"/>
    <p:sldId id="2080" r:id="rId20"/>
  </p:sldIdLst>
  <p:sldSz cx="12192000" cy="6858000"/>
  <p:notesSz cx="7010400" cy="9296400"/>
  <p:custDataLst>
    <p:custData r:id="rId3"/>
    <p:custData r:id="rId2"/>
    <p:custData r:id="rId7"/>
    <p:custData r:id="rId6"/>
    <p:custData r:id="rId1"/>
    <p:custData r:id="rId4"/>
    <p:custData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FF7F11"/>
    <a:srgbClr val="EDB404"/>
    <a:srgbClr val="0585C8"/>
    <a:srgbClr val="A0C712"/>
    <a:srgbClr val="AFD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/>
    <p:restoredTop sz="93469"/>
  </p:normalViewPr>
  <p:slideViewPr>
    <p:cSldViewPr snapToGrid="0" snapToObjects="1">
      <p:cViewPr varScale="1">
        <p:scale>
          <a:sx n="80" d="100"/>
          <a:sy n="80" d="100"/>
        </p:scale>
        <p:origin x="6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xautoinc-my.sharepoint.com/personal/jonathan_smoke_coxautoinc_com/Documents/Box%20Data/Data/Moodys/Annual%20Real%20GDP%20Growth%20and%20Recess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xautoinc-my.sharepoint.com/personal/jonathan_smoke_coxautoinc_com/Documents/Box%20Data/Data/Moodys/Consumer%20Confidence%20September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xautoinc-my.sharepoint.com/personal/jonathan_smoke_coxautoinc_com/Documents/Box%20Data/Data/Bloomberg/Auto%20Loan%20Rates%20and%20Maturit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xautoinc-my.sharepoint.com/personal/jonathan_smoke_coxautoinc_com/Documents/Box%20Data/Data/Equifax/Equifax%20Mashu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oxautoinc-my.sharepoint.com/personal/jonathan_smoke_coxautoinc_com/Documents/Box%20Data/Data/Manheim/Ave%20MMR/3G%20Ave%20MMR%20indexes_summa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Sheet1!$G$5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Sheet1!$G$6:$G$78</c:f>
              <c:numCache>
                <c:formatCode>0.00</c:formatCode>
                <c:ptCount val="7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E-B44D-ADC3-C8A30949C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66283856"/>
        <c:axId val="746380944"/>
      </c:barChart>
      <c:lineChart>
        <c:grouping val="standar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Real GDP Growth (Annual)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E-B44D-ADC3-C8A30949C9CF}"/>
                </c:ext>
              </c:extLst>
            </c:dLbl>
            <c:dLbl>
              <c:idx val="71"/>
              <c:layout>
                <c:manualLayout>
                  <c:x val="-3.2149568321378974E-3"/>
                  <c:y val="-2.127168813149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5E-B44D-ADC3-C8A30949C9CF}"/>
                </c:ext>
              </c:extLst>
            </c:dLbl>
            <c:dLbl>
              <c:idx val="72"/>
              <c:layout>
                <c:manualLayout>
                  <c:x val="-8.7878792771428332E-3"/>
                  <c:y val="2.834205964839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E-B44D-ADC3-C8A30949C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Sheet1!$B$6:$B$78</c:f>
              <c:strCache>
                <c:ptCount val="7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2019F</c:v>
                </c:pt>
                <c:pt idx="72">
                  <c:v>2020F</c:v>
                </c:pt>
              </c:strCache>
            </c:strRef>
          </c:cat>
          <c:val>
            <c:numRef>
              <c:f>Sheet1!$F$6:$F$78</c:f>
              <c:numCache>
                <c:formatCode>0.0</c:formatCode>
                <c:ptCount val="73"/>
                <c:pt idx="0">
                  <c:v>4.1132880097748625</c:v>
                </c:pt>
                <c:pt idx="1">
                  <c:v>-0.56418150196493322</c:v>
                </c:pt>
                <c:pt idx="2">
                  <c:v>8.6865228215156964</c:v>
                </c:pt>
                <c:pt idx="3">
                  <c:v>8.0457981626051343</c:v>
                </c:pt>
                <c:pt idx="4">
                  <c:v>4.0885260311916305</c:v>
                </c:pt>
                <c:pt idx="5">
                  <c:v>4.6881750872898476</c:v>
                </c:pt>
                <c:pt idx="6">
                  <c:v>-0.57841176644618519</c:v>
                </c:pt>
                <c:pt idx="7">
                  <c:v>7.1333449625889278</c:v>
                </c:pt>
                <c:pt idx="8">
                  <c:v>2.1311576327335935</c:v>
                </c:pt>
                <c:pt idx="9">
                  <c:v>2.1056050743634591</c:v>
                </c:pt>
                <c:pt idx="10">
                  <c:v>-0.74079900284955702</c:v>
                </c:pt>
                <c:pt idx="11">
                  <c:v>6.9392283151323397</c:v>
                </c:pt>
                <c:pt idx="12">
                  <c:v>2.5734445038075204</c:v>
                </c:pt>
                <c:pt idx="13">
                  <c:v>2.5637039841538423</c:v>
                </c:pt>
                <c:pt idx="14">
                  <c:v>6.1270789768380185</c:v>
                </c:pt>
                <c:pt idx="15">
                  <c:v>4.3550439584393752</c:v>
                </c:pt>
                <c:pt idx="16">
                  <c:v>5.7612616666485428</c:v>
                </c:pt>
                <c:pt idx="17">
                  <c:v>6.497755075959244</c:v>
                </c:pt>
                <c:pt idx="18">
                  <c:v>6.5960143017451234</c:v>
                </c:pt>
                <c:pt idx="19">
                  <c:v>2.7425052065374045</c:v>
                </c:pt>
                <c:pt idx="20">
                  <c:v>4.9156037097445981</c:v>
                </c:pt>
                <c:pt idx="21">
                  <c:v>3.1248417061922051</c:v>
                </c:pt>
                <c:pt idx="22">
                  <c:v>0.18604563637036886</c:v>
                </c:pt>
                <c:pt idx="23">
                  <c:v>3.2933627117048836</c:v>
                </c:pt>
                <c:pt idx="24">
                  <c:v>5.2589007600124082</c:v>
                </c:pt>
                <c:pt idx="25">
                  <c:v>5.6457197322060892</c:v>
                </c:pt>
                <c:pt idx="26">
                  <c:v>-0.54054215630545688</c:v>
                </c:pt>
                <c:pt idx="27">
                  <c:v>-0.2054640133015817</c:v>
                </c:pt>
                <c:pt idx="28">
                  <c:v>5.3881392272557393</c:v>
                </c:pt>
                <c:pt idx="29">
                  <c:v>4.6241676115041264</c:v>
                </c:pt>
                <c:pt idx="30">
                  <c:v>5.535298232118091</c:v>
                </c:pt>
                <c:pt idx="31">
                  <c:v>3.1661463446233107</c:v>
                </c:pt>
                <c:pt idx="32">
                  <c:v>-0.25675562009155328</c:v>
                </c:pt>
                <c:pt idx="33">
                  <c:v>2.5377261881922575</c:v>
                </c:pt>
                <c:pt idx="34">
                  <c:v>-1.8028779950799434</c:v>
                </c:pt>
                <c:pt idx="35">
                  <c:v>4.5839236423040663</c:v>
                </c:pt>
                <c:pt idx="36">
                  <c:v>7.2366272738336734</c:v>
                </c:pt>
                <c:pt idx="37">
                  <c:v>4.1696525418924102</c:v>
                </c:pt>
                <c:pt idx="38">
                  <c:v>3.462645423750299</c:v>
                </c:pt>
                <c:pt idx="39">
                  <c:v>3.4595788445030973</c:v>
                </c:pt>
                <c:pt idx="40">
                  <c:v>4.1770551956940016</c:v>
                </c:pt>
                <c:pt idx="41">
                  <c:v>3.672647560007869</c:v>
                </c:pt>
                <c:pt idx="42">
                  <c:v>1.8859603221623944</c:v>
                </c:pt>
                <c:pt idx="43">
                  <c:v>-0.10826177455242059</c:v>
                </c:pt>
                <c:pt idx="44">
                  <c:v>3.5224425882941501</c:v>
                </c:pt>
                <c:pt idx="45">
                  <c:v>2.7528521421006147</c:v>
                </c:pt>
                <c:pt idx="46">
                  <c:v>4.0288313247170304</c:v>
                </c:pt>
                <c:pt idx="47">
                  <c:v>2.6842847816890725</c:v>
                </c:pt>
                <c:pt idx="48">
                  <c:v>3.77250384877863</c:v>
                </c:pt>
                <c:pt idx="49">
                  <c:v>4.4472209758374959</c:v>
                </c:pt>
                <c:pt idx="50">
                  <c:v>4.4814052878646482</c:v>
                </c:pt>
                <c:pt idx="51">
                  <c:v>4.7532380655945783</c:v>
                </c:pt>
                <c:pt idx="52">
                  <c:v>4.1274779838572861</c:v>
                </c:pt>
                <c:pt idx="53">
                  <c:v>0.99834654464079353</c:v>
                </c:pt>
                <c:pt idx="54">
                  <c:v>1.7416971022850891</c:v>
                </c:pt>
                <c:pt idx="55">
                  <c:v>2.8612032500104245</c:v>
                </c:pt>
                <c:pt idx="56">
                  <c:v>3.7988984683007709</c:v>
                </c:pt>
                <c:pt idx="57">
                  <c:v>3.5132084685381537</c:v>
                </c:pt>
                <c:pt idx="58">
                  <c:v>2.8549723399156512</c:v>
                </c:pt>
                <c:pt idx="59">
                  <c:v>1.8761763783879726</c:v>
                </c:pt>
                <c:pt idx="60">
                  <c:v>-0.13657980103006784</c:v>
                </c:pt>
                <c:pt idx="61">
                  <c:v>-2.5367585861620134</c:v>
                </c:pt>
                <c:pt idx="62">
                  <c:v>2.5637681599429474</c:v>
                </c:pt>
                <c:pt idx="63">
                  <c:v>1.550833853487088</c:v>
                </c:pt>
                <c:pt idx="64">
                  <c:v>2.2495473950847611</c:v>
                </c:pt>
                <c:pt idx="65">
                  <c:v>1.8420810140391763</c:v>
                </c:pt>
                <c:pt idx="66">
                  <c:v>2.5259710005283598</c:v>
                </c:pt>
                <c:pt idx="67">
                  <c:v>2.9080203537270588</c:v>
                </c:pt>
                <c:pt idx="68">
                  <c:v>1.6378393892969578</c:v>
                </c:pt>
                <c:pt idx="69">
                  <c:v>2.3697995978012143</c:v>
                </c:pt>
                <c:pt idx="70">
                  <c:v>2.9273269506766786</c:v>
                </c:pt>
                <c:pt idx="71">
                  <c:v>2.2837643354346238</c:v>
                </c:pt>
                <c:pt idx="72">
                  <c:v>1.609255379320329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5E-B44D-ADC3-C8A30949C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108688"/>
        <c:axId val="746111312"/>
      </c:lineChart>
      <c:catAx>
        <c:axId val="7461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111312"/>
        <c:crosses val="autoZero"/>
        <c:auto val="1"/>
        <c:lblAlgn val="ctr"/>
        <c:lblOffset val="100"/>
        <c:tickLblSkip val="1"/>
        <c:noMultiLvlLbl val="0"/>
      </c:catAx>
      <c:valAx>
        <c:axId val="74611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Annual %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108688"/>
        <c:crosses val="autoZero"/>
        <c:crossBetween val="between"/>
        <c:majorUnit val="1"/>
      </c:valAx>
      <c:valAx>
        <c:axId val="746380944"/>
        <c:scaling>
          <c:orientation val="minMax"/>
          <c:max val="1"/>
        </c:scaling>
        <c:delete val="0"/>
        <c:axPos val="r"/>
        <c:numFmt formatCode="0.0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283856"/>
        <c:crosses val="max"/>
        <c:crossBetween val="between"/>
        <c:majorUnit val="1"/>
      </c:valAx>
      <c:catAx>
        <c:axId val="866283856"/>
        <c:scaling>
          <c:orientation val="minMax"/>
        </c:scaling>
        <c:delete val="1"/>
        <c:axPos val="b"/>
        <c:majorTickMark val="out"/>
        <c:minorTickMark val="none"/>
        <c:tickLblPos val="nextTo"/>
        <c:crossAx val="746380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70122502243504E-2"/>
          <c:y val="2.9756476092662298E-2"/>
          <c:w val="0.91551032305873603"/>
          <c:h val="0.86926760241926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1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DE18B09-0BD1-423F-86D6-961271480630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F9F-4CDA-9E3D-AC76344181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2A9103-31F6-4F04-920A-A751D454DD1C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28-486A-B06B-A79B4669A5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E42D47-8C2D-4015-A4B0-B2C6A0C7CF8D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28-486A-B06B-A79B4669A5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CDE1CF-EBC0-4B4A-BDEC-19F5835B091C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B87-432B-89EC-12BA5FFD64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184247-7064-42CC-8ED5-7CA9BA5F4578}" type="VALUE">
                      <a:rPr lang="en-US">
                        <a:solidFill>
                          <a:srgbClr val="00B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DD-C84E-B2FB-905A5E80C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Industry</c:v>
                </c:pt>
                <c:pt idx="1">
                  <c:v>Compact cars</c:v>
                </c:pt>
                <c:pt idx="2">
                  <c:v>Midsize cars</c:v>
                </c:pt>
                <c:pt idx="3">
                  <c:v>Luxury cars</c:v>
                </c:pt>
                <c:pt idx="4">
                  <c:v>Pickups</c:v>
                </c:pt>
                <c:pt idx="5">
                  <c:v>SUV/CUV</c:v>
                </c:pt>
                <c:pt idx="6">
                  <c:v>Vans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7.1648635093568558E-5</c:v>
                </c:pt>
                <c:pt idx="1">
                  <c:v>-4.9086101850787434E-2</c:v>
                </c:pt>
                <c:pt idx="2">
                  <c:v>-8.2175699471727093E-3</c:v>
                </c:pt>
                <c:pt idx="3">
                  <c:v>1.1912334470595143E-2</c:v>
                </c:pt>
                <c:pt idx="4">
                  <c:v>-9.4602407105692787E-4</c:v>
                </c:pt>
                <c:pt idx="5">
                  <c:v>-9.4374999999999876E-3</c:v>
                </c:pt>
                <c:pt idx="6">
                  <c:v>2.9347643803454559E-3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D-C84E-B2FB-905A5E8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4329152"/>
        <c:axId val="816152960"/>
      </c:barChart>
      <c:catAx>
        <c:axId val="81432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152960"/>
        <c:crosses val="autoZero"/>
        <c:auto val="1"/>
        <c:lblAlgn val="ctr"/>
        <c:lblOffset val="100"/>
        <c:noMultiLvlLbl val="0"/>
      </c:catAx>
      <c:valAx>
        <c:axId val="81615296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3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Sheet1!$Z$137:$Z$637</c:f>
              <c:numCache>
                <c:formatCode>0.00</c:formatCode>
                <c:ptCount val="5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2-EA47-AE2A-D3425E67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61664527"/>
        <c:axId val="361590767"/>
      </c:barChart>
      <c:lineChart>
        <c:grouping val="standard"/>
        <c:varyColors val="0"/>
        <c:ser>
          <c:idx val="0"/>
          <c:order val="0"/>
          <c:tx>
            <c:v>Present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Sheet1!$A$137:$A$637</c:f>
              <c:numCache>
                <c:formatCode>mmm\-yy</c:formatCode>
                <c:ptCount val="501"/>
                <c:pt idx="0">
                  <c:v>28521</c:v>
                </c:pt>
                <c:pt idx="1">
                  <c:v>28549</c:v>
                </c:pt>
                <c:pt idx="2">
                  <c:v>28580</c:v>
                </c:pt>
                <c:pt idx="3">
                  <c:v>28610</c:v>
                </c:pt>
                <c:pt idx="4">
                  <c:v>28641</c:v>
                </c:pt>
                <c:pt idx="5">
                  <c:v>28671</c:v>
                </c:pt>
                <c:pt idx="6">
                  <c:v>28702</c:v>
                </c:pt>
                <c:pt idx="7">
                  <c:v>28733</c:v>
                </c:pt>
                <c:pt idx="8">
                  <c:v>28763</c:v>
                </c:pt>
                <c:pt idx="9">
                  <c:v>28794</c:v>
                </c:pt>
                <c:pt idx="10">
                  <c:v>28824</c:v>
                </c:pt>
                <c:pt idx="11">
                  <c:v>28855</c:v>
                </c:pt>
                <c:pt idx="12">
                  <c:v>28886</c:v>
                </c:pt>
                <c:pt idx="13">
                  <c:v>28914</c:v>
                </c:pt>
                <c:pt idx="14">
                  <c:v>28945</c:v>
                </c:pt>
                <c:pt idx="15">
                  <c:v>28975</c:v>
                </c:pt>
                <c:pt idx="16">
                  <c:v>29006</c:v>
                </c:pt>
                <c:pt idx="17">
                  <c:v>29036</c:v>
                </c:pt>
                <c:pt idx="18">
                  <c:v>29067</c:v>
                </c:pt>
                <c:pt idx="19">
                  <c:v>29098</c:v>
                </c:pt>
                <c:pt idx="20">
                  <c:v>29128</c:v>
                </c:pt>
                <c:pt idx="21">
                  <c:v>29159</c:v>
                </c:pt>
                <c:pt idx="22">
                  <c:v>29189</c:v>
                </c:pt>
                <c:pt idx="23">
                  <c:v>29220</c:v>
                </c:pt>
                <c:pt idx="24">
                  <c:v>29251</c:v>
                </c:pt>
                <c:pt idx="25">
                  <c:v>29280</c:v>
                </c:pt>
                <c:pt idx="26">
                  <c:v>29311</c:v>
                </c:pt>
                <c:pt idx="27">
                  <c:v>29341</c:v>
                </c:pt>
                <c:pt idx="28">
                  <c:v>29372</c:v>
                </c:pt>
                <c:pt idx="29">
                  <c:v>29402</c:v>
                </c:pt>
                <c:pt idx="30">
                  <c:v>29433</c:v>
                </c:pt>
                <c:pt idx="31">
                  <c:v>29464</c:v>
                </c:pt>
                <c:pt idx="32">
                  <c:v>29494</c:v>
                </c:pt>
                <c:pt idx="33">
                  <c:v>29525</c:v>
                </c:pt>
                <c:pt idx="34">
                  <c:v>29555</c:v>
                </c:pt>
                <c:pt idx="35">
                  <c:v>29586</c:v>
                </c:pt>
                <c:pt idx="36">
                  <c:v>29617</c:v>
                </c:pt>
                <c:pt idx="37">
                  <c:v>29645</c:v>
                </c:pt>
                <c:pt idx="38">
                  <c:v>29676</c:v>
                </c:pt>
                <c:pt idx="39">
                  <c:v>29706</c:v>
                </c:pt>
                <c:pt idx="40">
                  <c:v>29737</c:v>
                </c:pt>
                <c:pt idx="41">
                  <c:v>29767</c:v>
                </c:pt>
                <c:pt idx="42">
                  <c:v>29798</c:v>
                </c:pt>
                <c:pt idx="43">
                  <c:v>29829</c:v>
                </c:pt>
                <c:pt idx="44">
                  <c:v>29859</c:v>
                </c:pt>
                <c:pt idx="45">
                  <c:v>29890</c:v>
                </c:pt>
                <c:pt idx="46">
                  <c:v>29920</c:v>
                </c:pt>
                <c:pt idx="47">
                  <c:v>29951</c:v>
                </c:pt>
                <c:pt idx="48">
                  <c:v>29982</c:v>
                </c:pt>
                <c:pt idx="49">
                  <c:v>30010</c:v>
                </c:pt>
                <c:pt idx="50">
                  <c:v>30041</c:v>
                </c:pt>
                <c:pt idx="51">
                  <c:v>30071</c:v>
                </c:pt>
                <c:pt idx="52">
                  <c:v>30102</c:v>
                </c:pt>
                <c:pt idx="53">
                  <c:v>30132</c:v>
                </c:pt>
                <c:pt idx="54">
                  <c:v>30163</c:v>
                </c:pt>
                <c:pt idx="55">
                  <c:v>30194</c:v>
                </c:pt>
                <c:pt idx="56">
                  <c:v>30224</c:v>
                </c:pt>
                <c:pt idx="57">
                  <c:v>30255</c:v>
                </c:pt>
                <c:pt idx="58">
                  <c:v>30285</c:v>
                </c:pt>
                <c:pt idx="59">
                  <c:v>30316</c:v>
                </c:pt>
                <c:pt idx="60">
                  <c:v>30347</c:v>
                </c:pt>
                <c:pt idx="61">
                  <c:v>30375</c:v>
                </c:pt>
                <c:pt idx="62">
                  <c:v>30406</c:v>
                </c:pt>
                <c:pt idx="63">
                  <c:v>30436</c:v>
                </c:pt>
                <c:pt idx="64">
                  <c:v>30467</c:v>
                </c:pt>
                <c:pt idx="65">
                  <c:v>30497</c:v>
                </c:pt>
                <c:pt idx="66">
                  <c:v>30528</c:v>
                </c:pt>
                <c:pt idx="67">
                  <c:v>30559</c:v>
                </c:pt>
                <c:pt idx="68">
                  <c:v>30589</c:v>
                </c:pt>
                <c:pt idx="69">
                  <c:v>30620</c:v>
                </c:pt>
                <c:pt idx="70">
                  <c:v>30650</c:v>
                </c:pt>
                <c:pt idx="71">
                  <c:v>30681</c:v>
                </c:pt>
                <c:pt idx="72">
                  <c:v>30712</c:v>
                </c:pt>
                <c:pt idx="73">
                  <c:v>30741</c:v>
                </c:pt>
                <c:pt idx="74">
                  <c:v>30772</c:v>
                </c:pt>
                <c:pt idx="75">
                  <c:v>30802</c:v>
                </c:pt>
                <c:pt idx="76">
                  <c:v>30833</c:v>
                </c:pt>
                <c:pt idx="77">
                  <c:v>30863</c:v>
                </c:pt>
                <c:pt idx="78">
                  <c:v>30894</c:v>
                </c:pt>
                <c:pt idx="79">
                  <c:v>30925</c:v>
                </c:pt>
                <c:pt idx="80">
                  <c:v>30955</c:v>
                </c:pt>
                <c:pt idx="81">
                  <c:v>30986</c:v>
                </c:pt>
                <c:pt idx="82">
                  <c:v>31016</c:v>
                </c:pt>
                <c:pt idx="83">
                  <c:v>31047</c:v>
                </c:pt>
                <c:pt idx="84">
                  <c:v>31078</c:v>
                </c:pt>
                <c:pt idx="85">
                  <c:v>31106</c:v>
                </c:pt>
                <c:pt idx="86">
                  <c:v>31137</c:v>
                </c:pt>
                <c:pt idx="87">
                  <c:v>31167</c:v>
                </c:pt>
                <c:pt idx="88">
                  <c:v>31198</c:v>
                </c:pt>
                <c:pt idx="89">
                  <c:v>31228</c:v>
                </c:pt>
                <c:pt idx="90">
                  <c:v>31259</c:v>
                </c:pt>
                <c:pt idx="91">
                  <c:v>31290</c:v>
                </c:pt>
                <c:pt idx="92">
                  <c:v>31320</c:v>
                </c:pt>
                <c:pt idx="93">
                  <c:v>31351</c:v>
                </c:pt>
                <c:pt idx="94">
                  <c:v>31381</c:v>
                </c:pt>
                <c:pt idx="95">
                  <c:v>31412</c:v>
                </c:pt>
                <c:pt idx="96">
                  <c:v>31443</c:v>
                </c:pt>
                <c:pt idx="97">
                  <c:v>31471</c:v>
                </c:pt>
                <c:pt idx="98">
                  <c:v>31502</c:v>
                </c:pt>
                <c:pt idx="99">
                  <c:v>31532</c:v>
                </c:pt>
                <c:pt idx="100">
                  <c:v>31563</c:v>
                </c:pt>
                <c:pt idx="101">
                  <c:v>31593</c:v>
                </c:pt>
                <c:pt idx="102">
                  <c:v>31624</c:v>
                </c:pt>
                <c:pt idx="103">
                  <c:v>31655</c:v>
                </c:pt>
                <c:pt idx="104">
                  <c:v>31685</c:v>
                </c:pt>
                <c:pt idx="105">
                  <c:v>31716</c:v>
                </c:pt>
                <c:pt idx="106">
                  <c:v>31746</c:v>
                </c:pt>
                <c:pt idx="107">
                  <c:v>31777</c:v>
                </c:pt>
                <c:pt idx="108">
                  <c:v>31808</c:v>
                </c:pt>
                <c:pt idx="109">
                  <c:v>31836</c:v>
                </c:pt>
                <c:pt idx="110">
                  <c:v>31867</c:v>
                </c:pt>
                <c:pt idx="111">
                  <c:v>31897</c:v>
                </c:pt>
                <c:pt idx="112">
                  <c:v>31928</c:v>
                </c:pt>
                <c:pt idx="113">
                  <c:v>31958</c:v>
                </c:pt>
                <c:pt idx="114">
                  <c:v>31989</c:v>
                </c:pt>
                <c:pt idx="115">
                  <c:v>32020</c:v>
                </c:pt>
                <c:pt idx="116">
                  <c:v>32050</c:v>
                </c:pt>
                <c:pt idx="117">
                  <c:v>32081</c:v>
                </c:pt>
                <c:pt idx="118">
                  <c:v>32111</c:v>
                </c:pt>
                <c:pt idx="119">
                  <c:v>32142</c:v>
                </c:pt>
                <c:pt idx="120">
                  <c:v>32173</c:v>
                </c:pt>
                <c:pt idx="121">
                  <c:v>32202</c:v>
                </c:pt>
                <c:pt idx="122">
                  <c:v>32233</c:v>
                </c:pt>
                <c:pt idx="123">
                  <c:v>32263</c:v>
                </c:pt>
                <c:pt idx="124">
                  <c:v>32294</c:v>
                </c:pt>
                <c:pt idx="125">
                  <c:v>32324</c:v>
                </c:pt>
                <c:pt idx="126">
                  <c:v>32355</c:v>
                </c:pt>
                <c:pt idx="127">
                  <c:v>32386</c:v>
                </c:pt>
                <c:pt idx="128">
                  <c:v>32416</c:v>
                </c:pt>
                <c:pt idx="129">
                  <c:v>32447</c:v>
                </c:pt>
                <c:pt idx="130">
                  <c:v>32477</c:v>
                </c:pt>
                <c:pt idx="131">
                  <c:v>32508</c:v>
                </c:pt>
                <c:pt idx="132">
                  <c:v>32539</c:v>
                </c:pt>
                <c:pt idx="133">
                  <c:v>32567</c:v>
                </c:pt>
                <c:pt idx="134">
                  <c:v>32598</c:v>
                </c:pt>
                <c:pt idx="135">
                  <c:v>32628</c:v>
                </c:pt>
                <c:pt idx="136">
                  <c:v>32659</c:v>
                </c:pt>
                <c:pt idx="137">
                  <c:v>32689</c:v>
                </c:pt>
                <c:pt idx="138">
                  <c:v>32720</c:v>
                </c:pt>
                <c:pt idx="139">
                  <c:v>32751</c:v>
                </c:pt>
                <c:pt idx="140">
                  <c:v>32781</c:v>
                </c:pt>
                <c:pt idx="141">
                  <c:v>32812</c:v>
                </c:pt>
                <c:pt idx="142">
                  <c:v>32842</c:v>
                </c:pt>
                <c:pt idx="143">
                  <c:v>32873</c:v>
                </c:pt>
                <c:pt idx="144">
                  <c:v>32904</c:v>
                </c:pt>
                <c:pt idx="145">
                  <c:v>32932</c:v>
                </c:pt>
                <c:pt idx="146">
                  <c:v>32963</c:v>
                </c:pt>
                <c:pt idx="147">
                  <c:v>32993</c:v>
                </c:pt>
                <c:pt idx="148">
                  <c:v>33024</c:v>
                </c:pt>
                <c:pt idx="149">
                  <c:v>33054</c:v>
                </c:pt>
                <c:pt idx="150">
                  <c:v>33085</c:v>
                </c:pt>
                <c:pt idx="151">
                  <c:v>33116</c:v>
                </c:pt>
                <c:pt idx="152">
                  <c:v>33146</c:v>
                </c:pt>
                <c:pt idx="153">
                  <c:v>33177</c:v>
                </c:pt>
                <c:pt idx="154">
                  <c:v>33207</c:v>
                </c:pt>
                <c:pt idx="155">
                  <c:v>33238</c:v>
                </c:pt>
                <c:pt idx="156">
                  <c:v>33269</c:v>
                </c:pt>
                <c:pt idx="157">
                  <c:v>33297</c:v>
                </c:pt>
                <c:pt idx="158">
                  <c:v>33328</c:v>
                </c:pt>
                <c:pt idx="159">
                  <c:v>33358</c:v>
                </c:pt>
                <c:pt idx="160">
                  <c:v>33389</c:v>
                </c:pt>
                <c:pt idx="161">
                  <c:v>33419</c:v>
                </c:pt>
                <c:pt idx="162">
                  <c:v>33450</c:v>
                </c:pt>
                <c:pt idx="163">
                  <c:v>33481</c:v>
                </c:pt>
                <c:pt idx="164">
                  <c:v>33511</c:v>
                </c:pt>
                <c:pt idx="165">
                  <c:v>33542</c:v>
                </c:pt>
                <c:pt idx="166">
                  <c:v>33572</c:v>
                </c:pt>
                <c:pt idx="167">
                  <c:v>33603</c:v>
                </c:pt>
                <c:pt idx="168">
                  <c:v>33634</c:v>
                </c:pt>
                <c:pt idx="169">
                  <c:v>33663</c:v>
                </c:pt>
                <c:pt idx="170">
                  <c:v>33694</c:v>
                </c:pt>
                <c:pt idx="171">
                  <c:v>33724</c:v>
                </c:pt>
                <c:pt idx="172">
                  <c:v>33755</c:v>
                </c:pt>
                <c:pt idx="173">
                  <c:v>33785</c:v>
                </c:pt>
                <c:pt idx="174">
                  <c:v>33816</c:v>
                </c:pt>
                <c:pt idx="175">
                  <c:v>33847</c:v>
                </c:pt>
                <c:pt idx="176">
                  <c:v>33877</c:v>
                </c:pt>
                <c:pt idx="177">
                  <c:v>33908</c:v>
                </c:pt>
                <c:pt idx="178">
                  <c:v>33938</c:v>
                </c:pt>
                <c:pt idx="179">
                  <c:v>33969</c:v>
                </c:pt>
                <c:pt idx="180">
                  <c:v>34000</c:v>
                </c:pt>
                <c:pt idx="181">
                  <c:v>34028</c:v>
                </c:pt>
                <c:pt idx="182">
                  <c:v>34059</c:v>
                </c:pt>
                <c:pt idx="183">
                  <c:v>34089</c:v>
                </c:pt>
                <c:pt idx="184">
                  <c:v>34120</c:v>
                </c:pt>
                <c:pt idx="185">
                  <c:v>34150</c:v>
                </c:pt>
                <c:pt idx="186">
                  <c:v>34181</c:v>
                </c:pt>
                <c:pt idx="187">
                  <c:v>34212</c:v>
                </c:pt>
                <c:pt idx="188">
                  <c:v>34242</c:v>
                </c:pt>
                <c:pt idx="189">
                  <c:v>34273</c:v>
                </c:pt>
                <c:pt idx="190">
                  <c:v>34303</c:v>
                </c:pt>
                <c:pt idx="191">
                  <c:v>34334</c:v>
                </c:pt>
                <c:pt idx="192">
                  <c:v>34365</c:v>
                </c:pt>
                <c:pt idx="193">
                  <c:v>34393</c:v>
                </c:pt>
                <c:pt idx="194">
                  <c:v>34424</c:v>
                </c:pt>
                <c:pt idx="195">
                  <c:v>34454</c:v>
                </c:pt>
                <c:pt idx="196">
                  <c:v>34485</c:v>
                </c:pt>
                <c:pt idx="197">
                  <c:v>34515</c:v>
                </c:pt>
                <c:pt idx="198">
                  <c:v>34546</c:v>
                </c:pt>
                <c:pt idx="199">
                  <c:v>34577</c:v>
                </c:pt>
                <c:pt idx="200">
                  <c:v>34607</c:v>
                </c:pt>
                <c:pt idx="201">
                  <c:v>34638</c:v>
                </c:pt>
                <c:pt idx="202">
                  <c:v>34668</c:v>
                </c:pt>
                <c:pt idx="203">
                  <c:v>34699</c:v>
                </c:pt>
                <c:pt idx="204">
                  <c:v>34730</c:v>
                </c:pt>
                <c:pt idx="205">
                  <c:v>34758</c:v>
                </c:pt>
                <c:pt idx="206">
                  <c:v>34789</c:v>
                </c:pt>
                <c:pt idx="207">
                  <c:v>34819</c:v>
                </c:pt>
                <c:pt idx="208">
                  <c:v>34850</c:v>
                </c:pt>
                <c:pt idx="209">
                  <c:v>34880</c:v>
                </c:pt>
                <c:pt idx="210">
                  <c:v>34911</c:v>
                </c:pt>
                <c:pt idx="211">
                  <c:v>34942</c:v>
                </c:pt>
                <c:pt idx="212">
                  <c:v>34972</c:v>
                </c:pt>
                <c:pt idx="213">
                  <c:v>35003</c:v>
                </c:pt>
                <c:pt idx="214">
                  <c:v>35033</c:v>
                </c:pt>
                <c:pt idx="215">
                  <c:v>35064</c:v>
                </c:pt>
                <c:pt idx="216">
                  <c:v>35095</c:v>
                </c:pt>
                <c:pt idx="217">
                  <c:v>35124</c:v>
                </c:pt>
                <c:pt idx="218">
                  <c:v>35155</c:v>
                </c:pt>
                <c:pt idx="219">
                  <c:v>35185</c:v>
                </c:pt>
                <c:pt idx="220">
                  <c:v>35216</c:v>
                </c:pt>
                <c:pt idx="221">
                  <c:v>35246</c:v>
                </c:pt>
                <c:pt idx="222">
                  <c:v>35277</c:v>
                </c:pt>
                <c:pt idx="223">
                  <c:v>35308</c:v>
                </c:pt>
                <c:pt idx="224">
                  <c:v>35338</c:v>
                </c:pt>
                <c:pt idx="225">
                  <c:v>35369</c:v>
                </c:pt>
                <c:pt idx="226">
                  <c:v>35399</c:v>
                </c:pt>
                <c:pt idx="227">
                  <c:v>35430</c:v>
                </c:pt>
                <c:pt idx="228">
                  <c:v>35461</c:v>
                </c:pt>
                <c:pt idx="229">
                  <c:v>35489</c:v>
                </c:pt>
                <c:pt idx="230">
                  <c:v>35520</c:v>
                </c:pt>
                <c:pt idx="231">
                  <c:v>35550</c:v>
                </c:pt>
                <c:pt idx="232">
                  <c:v>35581</c:v>
                </c:pt>
                <c:pt idx="233">
                  <c:v>35611</c:v>
                </c:pt>
                <c:pt idx="234">
                  <c:v>35642</c:v>
                </c:pt>
                <c:pt idx="235">
                  <c:v>35673</c:v>
                </c:pt>
                <c:pt idx="236">
                  <c:v>35703</c:v>
                </c:pt>
                <c:pt idx="237">
                  <c:v>35734</c:v>
                </c:pt>
                <c:pt idx="238">
                  <c:v>35764</c:v>
                </c:pt>
                <c:pt idx="239">
                  <c:v>35795</c:v>
                </c:pt>
                <c:pt idx="240">
                  <c:v>35826</c:v>
                </c:pt>
                <c:pt idx="241">
                  <c:v>35854</c:v>
                </c:pt>
                <c:pt idx="242">
                  <c:v>35885</c:v>
                </c:pt>
                <c:pt idx="243">
                  <c:v>35915</c:v>
                </c:pt>
                <c:pt idx="244">
                  <c:v>35946</c:v>
                </c:pt>
                <c:pt idx="245">
                  <c:v>35976</c:v>
                </c:pt>
                <c:pt idx="246">
                  <c:v>36007</c:v>
                </c:pt>
                <c:pt idx="247">
                  <c:v>36038</c:v>
                </c:pt>
                <c:pt idx="248">
                  <c:v>36068</c:v>
                </c:pt>
                <c:pt idx="249">
                  <c:v>36099</c:v>
                </c:pt>
                <c:pt idx="250">
                  <c:v>36129</c:v>
                </c:pt>
                <c:pt idx="251">
                  <c:v>36160</c:v>
                </c:pt>
                <c:pt idx="252">
                  <c:v>36191</c:v>
                </c:pt>
                <c:pt idx="253">
                  <c:v>36219</c:v>
                </c:pt>
                <c:pt idx="254">
                  <c:v>36250</c:v>
                </c:pt>
                <c:pt idx="255">
                  <c:v>36280</c:v>
                </c:pt>
                <c:pt idx="256">
                  <c:v>36311</c:v>
                </c:pt>
                <c:pt idx="257">
                  <c:v>36341</c:v>
                </c:pt>
                <c:pt idx="258">
                  <c:v>36372</c:v>
                </c:pt>
                <c:pt idx="259">
                  <c:v>36403</c:v>
                </c:pt>
                <c:pt idx="260">
                  <c:v>36433</c:v>
                </c:pt>
                <c:pt idx="261">
                  <c:v>36464</c:v>
                </c:pt>
                <c:pt idx="262">
                  <c:v>36494</c:v>
                </c:pt>
                <c:pt idx="263">
                  <c:v>36525</c:v>
                </c:pt>
                <c:pt idx="264">
                  <c:v>36556</c:v>
                </c:pt>
                <c:pt idx="265">
                  <c:v>36585</c:v>
                </c:pt>
                <c:pt idx="266">
                  <c:v>36616</c:v>
                </c:pt>
                <c:pt idx="267">
                  <c:v>36646</c:v>
                </c:pt>
                <c:pt idx="268">
                  <c:v>36677</c:v>
                </c:pt>
                <c:pt idx="269">
                  <c:v>36707</c:v>
                </c:pt>
                <c:pt idx="270">
                  <c:v>36738</c:v>
                </c:pt>
                <c:pt idx="271">
                  <c:v>36769</c:v>
                </c:pt>
                <c:pt idx="272">
                  <c:v>36799</c:v>
                </c:pt>
                <c:pt idx="273">
                  <c:v>36830</c:v>
                </c:pt>
                <c:pt idx="274">
                  <c:v>36860</c:v>
                </c:pt>
                <c:pt idx="275">
                  <c:v>36891</c:v>
                </c:pt>
                <c:pt idx="276">
                  <c:v>36922</c:v>
                </c:pt>
                <c:pt idx="277">
                  <c:v>36950</c:v>
                </c:pt>
                <c:pt idx="278">
                  <c:v>36981</c:v>
                </c:pt>
                <c:pt idx="279">
                  <c:v>37011</c:v>
                </c:pt>
                <c:pt idx="280">
                  <c:v>37042</c:v>
                </c:pt>
                <c:pt idx="281">
                  <c:v>37072</c:v>
                </c:pt>
                <c:pt idx="282">
                  <c:v>37103</c:v>
                </c:pt>
                <c:pt idx="283">
                  <c:v>37134</c:v>
                </c:pt>
                <c:pt idx="284">
                  <c:v>37164</c:v>
                </c:pt>
                <c:pt idx="285">
                  <c:v>37195</c:v>
                </c:pt>
                <c:pt idx="286">
                  <c:v>37225</c:v>
                </c:pt>
                <c:pt idx="287">
                  <c:v>37256</c:v>
                </c:pt>
                <c:pt idx="288">
                  <c:v>37287</c:v>
                </c:pt>
                <c:pt idx="289">
                  <c:v>37315</c:v>
                </c:pt>
                <c:pt idx="290">
                  <c:v>37346</c:v>
                </c:pt>
                <c:pt idx="291">
                  <c:v>37376</c:v>
                </c:pt>
                <c:pt idx="292">
                  <c:v>37407</c:v>
                </c:pt>
                <c:pt idx="293">
                  <c:v>37437</c:v>
                </c:pt>
                <c:pt idx="294">
                  <c:v>37468</c:v>
                </c:pt>
                <c:pt idx="295">
                  <c:v>37499</c:v>
                </c:pt>
                <c:pt idx="296">
                  <c:v>37529</c:v>
                </c:pt>
                <c:pt idx="297">
                  <c:v>37560</c:v>
                </c:pt>
                <c:pt idx="298">
                  <c:v>37590</c:v>
                </c:pt>
                <c:pt idx="299">
                  <c:v>37621</c:v>
                </c:pt>
                <c:pt idx="300">
                  <c:v>37652</c:v>
                </c:pt>
                <c:pt idx="301">
                  <c:v>37680</c:v>
                </c:pt>
                <c:pt idx="302">
                  <c:v>37711</c:v>
                </c:pt>
                <c:pt idx="303">
                  <c:v>37741</c:v>
                </c:pt>
                <c:pt idx="304">
                  <c:v>37772</c:v>
                </c:pt>
                <c:pt idx="305">
                  <c:v>37802</c:v>
                </c:pt>
                <c:pt idx="306">
                  <c:v>37833</c:v>
                </c:pt>
                <c:pt idx="307">
                  <c:v>37864</c:v>
                </c:pt>
                <c:pt idx="308">
                  <c:v>37894</c:v>
                </c:pt>
                <c:pt idx="309">
                  <c:v>37925</c:v>
                </c:pt>
                <c:pt idx="310">
                  <c:v>37955</c:v>
                </c:pt>
                <c:pt idx="311">
                  <c:v>37986</c:v>
                </c:pt>
                <c:pt idx="312">
                  <c:v>38017</c:v>
                </c:pt>
                <c:pt idx="313">
                  <c:v>38046</c:v>
                </c:pt>
                <c:pt idx="314">
                  <c:v>38077</c:v>
                </c:pt>
                <c:pt idx="315">
                  <c:v>38107</c:v>
                </c:pt>
                <c:pt idx="316">
                  <c:v>38138</c:v>
                </c:pt>
                <c:pt idx="317">
                  <c:v>38168</c:v>
                </c:pt>
                <c:pt idx="318">
                  <c:v>38199</c:v>
                </c:pt>
                <c:pt idx="319">
                  <c:v>38230</c:v>
                </c:pt>
                <c:pt idx="320">
                  <c:v>38260</c:v>
                </c:pt>
                <c:pt idx="321">
                  <c:v>38291</c:v>
                </c:pt>
                <c:pt idx="322">
                  <c:v>38321</c:v>
                </c:pt>
                <c:pt idx="323">
                  <c:v>38352</c:v>
                </c:pt>
                <c:pt idx="324">
                  <c:v>38383</c:v>
                </c:pt>
                <c:pt idx="325">
                  <c:v>38411</c:v>
                </c:pt>
                <c:pt idx="326">
                  <c:v>38442</c:v>
                </c:pt>
                <c:pt idx="327">
                  <c:v>38472</c:v>
                </c:pt>
                <c:pt idx="328">
                  <c:v>38503</c:v>
                </c:pt>
                <c:pt idx="329">
                  <c:v>38533</c:v>
                </c:pt>
                <c:pt idx="330">
                  <c:v>38564</c:v>
                </c:pt>
                <c:pt idx="331">
                  <c:v>38595</c:v>
                </c:pt>
                <c:pt idx="332">
                  <c:v>38625</c:v>
                </c:pt>
                <c:pt idx="333">
                  <c:v>38656</c:v>
                </c:pt>
                <c:pt idx="334">
                  <c:v>38686</c:v>
                </c:pt>
                <c:pt idx="335">
                  <c:v>38717</c:v>
                </c:pt>
                <c:pt idx="336">
                  <c:v>38748</c:v>
                </c:pt>
                <c:pt idx="337">
                  <c:v>38776</c:v>
                </c:pt>
                <c:pt idx="338">
                  <c:v>38807</c:v>
                </c:pt>
                <c:pt idx="339">
                  <c:v>38837</c:v>
                </c:pt>
                <c:pt idx="340">
                  <c:v>38868</c:v>
                </c:pt>
                <c:pt idx="341">
                  <c:v>38898</c:v>
                </c:pt>
                <c:pt idx="342">
                  <c:v>38929</c:v>
                </c:pt>
                <c:pt idx="343">
                  <c:v>38960</c:v>
                </c:pt>
                <c:pt idx="344">
                  <c:v>38990</c:v>
                </c:pt>
                <c:pt idx="345">
                  <c:v>39021</c:v>
                </c:pt>
                <c:pt idx="346">
                  <c:v>39051</c:v>
                </c:pt>
                <c:pt idx="347">
                  <c:v>39082</c:v>
                </c:pt>
                <c:pt idx="348">
                  <c:v>39113</c:v>
                </c:pt>
                <c:pt idx="349">
                  <c:v>39141</c:v>
                </c:pt>
                <c:pt idx="350">
                  <c:v>39172</c:v>
                </c:pt>
                <c:pt idx="351">
                  <c:v>39202</c:v>
                </c:pt>
                <c:pt idx="352">
                  <c:v>39233</c:v>
                </c:pt>
                <c:pt idx="353">
                  <c:v>39263</c:v>
                </c:pt>
                <c:pt idx="354">
                  <c:v>39294</c:v>
                </c:pt>
                <c:pt idx="355">
                  <c:v>39325</c:v>
                </c:pt>
                <c:pt idx="356">
                  <c:v>39355</c:v>
                </c:pt>
                <c:pt idx="357">
                  <c:v>39386</c:v>
                </c:pt>
                <c:pt idx="358">
                  <c:v>39416</c:v>
                </c:pt>
                <c:pt idx="359">
                  <c:v>39447</c:v>
                </c:pt>
                <c:pt idx="360">
                  <c:v>39478</c:v>
                </c:pt>
                <c:pt idx="361">
                  <c:v>39507</c:v>
                </c:pt>
                <c:pt idx="362">
                  <c:v>39538</c:v>
                </c:pt>
                <c:pt idx="363">
                  <c:v>39568</c:v>
                </c:pt>
                <c:pt idx="364">
                  <c:v>39599</c:v>
                </c:pt>
                <c:pt idx="365">
                  <c:v>39629</c:v>
                </c:pt>
                <c:pt idx="366">
                  <c:v>39660</c:v>
                </c:pt>
                <c:pt idx="367">
                  <c:v>39691</c:v>
                </c:pt>
                <c:pt idx="368">
                  <c:v>39721</c:v>
                </c:pt>
                <c:pt idx="369">
                  <c:v>39752</c:v>
                </c:pt>
                <c:pt idx="370">
                  <c:v>39782</c:v>
                </c:pt>
                <c:pt idx="371">
                  <c:v>39813</c:v>
                </c:pt>
                <c:pt idx="372">
                  <c:v>39844</c:v>
                </c:pt>
                <c:pt idx="373">
                  <c:v>39872</c:v>
                </c:pt>
                <c:pt idx="374">
                  <c:v>39903</c:v>
                </c:pt>
                <c:pt idx="375">
                  <c:v>39933</c:v>
                </c:pt>
                <c:pt idx="376">
                  <c:v>39964</c:v>
                </c:pt>
                <c:pt idx="377">
                  <c:v>39994</c:v>
                </c:pt>
                <c:pt idx="378">
                  <c:v>40025</c:v>
                </c:pt>
                <c:pt idx="379">
                  <c:v>40056</c:v>
                </c:pt>
                <c:pt idx="380">
                  <c:v>40086</c:v>
                </c:pt>
                <c:pt idx="381">
                  <c:v>40117</c:v>
                </c:pt>
                <c:pt idx="382">
                  <c:v>40147</c:v>
                </c:pt>
                <c:pt idx="383">
                  <c:v>40178</c:v>
                </c:pt>
                <c:pt idx="384">
                  <c:v>40209</c:v>
                </c:pt>
                <c:pt idx="385">
                  <c:v>40237</c:v>
                </c:pt>
                <c:pt idx="386">
                  <c:v>40268</c:v>
                </c:pt>
                <c:pt idx="387">
                  <c:v>40298</c:v>
                </c:pt>
                <c:pt idx="388">
                  <c:v>40329</c:v>
                </c:pt>
                <c:pt idx="389">
                  <c:v>40359</c:v>
                </c:pt>
                <c:pt idx="390">
                  <c:v>40390</c:v>
                </c:pt>
                <c:pt idx="391">
                  <c:v>40421</c:v>
                </c:pt>
                <c:pt idx="392">
                  <c:v>40451</c:v>
                </c:pt>
                <c:pt idx="393">
                  <c:v>40482</c:v>
                </c:pt>
                <c:pt idx="394">
                  <c:v>40512</c:v>
                </c:pt>
                <c:pt idx="395">
                  <c:v>40543</c:v>
                </c:pt>
                <c:pt idx="396">
                  <c:v>40574</c:v>
                </c:pt>
                <c:pt idx="397">
                  <c:v>40602</c:v>
                </c:pt>
                <c:pt idx="398">
                  <c:v>40633</c:v>
                </c:pt>
                <c:pt idx="399">
                  <c:v>40663</c:v>
                </c:pt>
                <c:pt idx="400">
                  <c:v>40694</c:v>
                </c:pt>
                <c:pt idx="401">
                  <c:v>40724</c:v>
                </c:pt>
                <c:pt idx="402">
                  <c:v>40755</c:v>
                </c:pt>
                <c:pt idx="403">
                  <c:v>40786</c:v>
                </c:pt>
                <c:pt idx="404">
                  <c:v>40816</c:v>
                </c:pt>
                <c:pt idx="405">
                  <c:v>40847</c:v>
                </c:pt>
                <c:pt idx="406">
                  <c:v>40877</c:v>
                </c:pt>
                <c:pt idx="407">
                  <c:v>40908</c:v>
                </c:pt>
                <c:pt idx="408">
                  <c:v>40939</c:v>
                </c:pt>
                <c:pt idx="409">
                  <c:v>40968</c:v>
                </c:pt>
                <c:pt idx="410">
                  <c:v>40999</c:v>
                </c:pt>
                <c:pt idx="411">
                  <c:v>41029</c:v>
                </c:pt>
                <c:pt idx="412">
                  <c:v>41060</c:v>
                </c:pt>
                <c:pt idx="413">
                  <c:v>41090</c:v>
                </c:pt>
                <c:pt idx="414">
                  <c:v>41121</c:v>
                </c:pt>
                <c:pt idx="415">
                  <c:v>41152</c:v>
                </c:pt>
                <c:pt idx="416">
                  <c:v>41182</c:v>
                </c:pt>
                <c:pt idx="417">
                  <c:v>41213</c:v>
                </c:pt>
                <c:pt idx="418">
                  <c:v>41243</c:v>
                </c:pt>
                <c:pt idx="419">
                  <c:v>41274</c:v>
                </c:pt>
                <c:pt idx="420">
                  <c:v>41305</c:v>
                </c:pt>
                <c:pt idx="421">
                  <c:v>41333</c:v>
                </c:pt>
                <c:pt idx="422">
                  <c:v>41364</c:v>
                </c:pt>
                <c:pt idx="423">
                  <c:v>41394</c:v>
                </c:pt>
                <c:pt idx="424">
                  <c:v>41425</c:v>
                </c:pt>
                <c:pt idx="425">
                  <c:v>41455</c:v>
                </c:pt>
                <c:pt idx="426">
                  <c:v>41486</c:v>
                </c:pt>
                <c:pt idx="427">
                  <c:v>41517</c:v>
                </c:pt>
                <c:pt idx="428">
                  <c:v>41547</c:v>
                </c:pt>
                <c:pt idx="429">
                  <c:v>41578</c:v>
                </c:pt>
                <c:pt idx="430">
                  <c:v>41608</c:v>
                </c:pt>
                <c:pt idx="431">
                  <c:v>41639</c:v>
                </c:pt>
                <c:pt idx="432">
                  <c:v>41670</c:v>
                </c:pt>
                <c:pt idx="433">
                  <c:v>41698</c:v>
                </c:pt>
                <c:pt idx="434">
                  <c:v>41729</c:v>
                </c:pt>
                <c:pt idx="435">
                  <c:v>41759</c:v>
                </c:pt>
                <c:pt idx="436">
                  <c:v>41790</c:v>
                </c:pt>
                <c:pt idx="437">
                  <c:v>41820</c:v>
                </c:pt>
                <c:pt idx="438">
                  <c:v>41851</c:v>
                </c:pt>
                <c:pt idx="439">
                  <c:v>41882</c:v>
                </c:pt>
                <c:pt idx="440">
                  <c:v>41912</c:v>
                </c:pt>
                <c:pt idx="441">
                  <c:v>41943</c:v>
                </c:pt>
                <c:pt idx="442">
                  <c:v>41973</c:v>
                </c:pt>
                <c:pt idx="443">
                  <c:v>42004</c:v>
                </c:pt>
                <c:pt idx="444">
                  <c:v>42035</c:v>
                </c:pt>
                <c:pt idx="445">
                  <c:v>42063</c:v>
                </c:pt>
                <c:pt idx="446">
                  <c:v>42094</c:v>
                </c:pt>
                <c:pt idx="447">
                  <c:v>42124</c:v>
                </c:pt>
                <c:pt idx="448">
                  <c:v>42155</c:v>
                </c:pt>
                <c:pt idx="449">
                  <c:v>42185</c:v>
                </c:pt>
                <c:pt idx="450">
                  <c:v>42216</c:v>
                </c:pt>
                <c:pt idx="451">
                  <c:v>42247</c:v>
                </c:pt>
                <c:pt idx="452">
                  <c:v>42277</c:v>
                </c:pt>
                <c:pt idx="453">
                  <c:v>42308</c:v>
                </c:pt>
                <c:pt idx="454">
                  <c:v>42338</c:v>
                </c:pt>
                <c:pt idx="455">
                  <c:v>42369</c:v>
                </c:pt>
                <c:pt idx="456">
                  <c:v>42400</c:v>
                </c:pt>
                <c:pt idx="457">
                  <c:v>42429</c:v>
                </c:pt>
                <c:pt idx="458">
                  <c:v>42460</c:v>
                </c:pt>
                <c:pt idx="459">
                  <c:v>42490</c:v>
                </c:pt>
                <c:pt idx="460">
                  <c:v>42521</c:v>
                </c:pt>
                <c:pt idx="461">
                  <c:v>42551</c:v>
                </c:pt>
                <c:pt idx="462">
                  <c:v>42582</c:v>
                </c:pt>
                <c:pt idx="463">
                  <c:v>42613</c:v>
                </c:pt>
                <c:pt idx="464">
                  <c:v>42643</c:v>
                </c:pt>
                <c:pt idx="465">
                  <c:v>42674</c:v>
                </c:pt>
                <c:pt idx="466">
                  <c:v>42704</c:v>
                </c:pt>
                <c:pt idx="467">
                  <c:v>42735</c:v>
                </c:pt>
                <c:pt idx="468">
                  <c:v>42766</c:v>
                </c:pt>
                <c:pt idx="469">
                  <c:v>42794</c:v>
                </c:pt>
                <c:pt idx="470">
                  <c:v>42825</c:v>
                </c:pt>
                <c:pt idx="471">
                  <c:v>42855</c:v>
                </c:pt>
                <c:pt idx="472">
                  <c:v>42886</c:v>
                </c:pt>
                <c:pt idx="473">
                  <c:v>42916</c:v>
                </c:pt>
                <c:pt idx="474">
                  <c:v>42947</c:v>
                </c:pt>
                <c:pt idx="475">
                  <c:v>42978</c:v>
                </c:pt>
                <c:pt idx="476">
                  <c:v>43008</c:v>
                </c:pt>
                <c:pt idx="477">
                  <c:v>43039</c:v>
                </c:pt>
                <c:pt idx="478">
                  <c:v>43069</c:v>
                </c:pt>
                <c:pt idx="479">
                  <c:v>43100</c:v>
                </c:pt>
                <c:pt idx="480">
                  <c:v>43131</c:v>
                </c:pt>
                <c:pt idx="481">
                  <c:v>43159</c:v>
                </c:pt>
                <c:pt idx="482">
                  <c:v>43190</c:v>
                </c:pt>
                <c:pt idx="483">
                  <c:v>43220</c:v>
                </c:pt>
                <c:pt idx="484">
                  <c:v>43251</c:v>
                </c:pt>
                <c:pt idx="485">
                  <c:v>43281</c:v>
                </c:pt>
                <c:pt idx="486">
                  <c:v>43312</c:v>
                </c:pt>
                <c:pt idx="487">
                  <c:v>43343</c:v>
                </c:pt>
                <c:pt idx="488">
                  <c:v>43373</c:v>
                </c:pt>
                <c:pt idx="489">
                  <c:v>43404</c:v>
                </c:pt>
                <c:pt idx="490">
                  <c:v>43434</c:v>
                </c:pt>
                <c:pt idx="491">
                  <c:v>43465</c:v>
                </c:pt>
                <c:pt idx="492">
                  <c:v>43496</c:v>
                </c:pt>
                <c:pt idx="493">
                  <c:v>43524</c:v>
                </c:pt>
                <c:pt idx="494">
                  <c:v>43555</c:v>
                </c:pt>
                <c:pt idx="495">
                  <c:v>43585</c:v>
                </c:pt>
                <c:pt idx="496">
                  <c:v>43616</c:v>
                </c:pt>
                <c:pt idx="497">
                  <c:v>43646</c:v>
                </c:pt>
                <c:pt idx="498">
                  <c:v>43677</c:v>
                </c:pt>
                <c:pt idx="499">
                  <c:v>43708</c:v>
                </c:pt>
                <c:pt idx="500">
                  <c:v>43738</c:v>
                </c:pt>
              </c:numCache>
            </c:numRef>
          </c:cat>
          <c:val>
            <c:numRef>
              <c:f>Sheet1!$D$137:$D$637</c:f>
              <c:numCache>
                <c:formatCode>0</c:formatCode>
                <c:ptCount val="501"/>
                <c:pt idx="0">
                  <c:v>105.37555694580078</c:v>
                </c:pt>
                <c:pt idx="1">
                  <c:v>105.18955230712891</c:v>
                </c:pt>
                <c:pt idx="2">
                  <c:v>101.18219757080078</c:v>
                </c:pt>
                <c:pt idx="3">
                  <c:v>111.99209594726563</c:v>
                </c:pt>
                <c:pt idx="4">
                  <c:v>115.02153015136719</c:v>
                </c:pt>
                <c:pt idx="5">
                  <c:v>122.19570159912109</c:v>
                </c:pt>
                <c:pt idx="6">
                  <c:v>123.44779205322266</c:v>
                </c:pt>
                <c:pt idx="7">
                  <c:v>123.85784912109375</c:v>
                </c:pt>
                <c:pt idx="8">
                  <c:v>123.49561309814453</c:v>
                </c:pt>
                <c:pt idx="9">
                  <c:v>124.87901306152344</c:v>
                </c:pt>
                <c:pt idx="10">
                  <c:v>117.69496917724609</c:v>
                </c:pt>
                <c:pt idx="11">
                  <c:v>126.33758544921875</c:v>
                </c:pt>
                <c:pt idx="12">
                  <c:v>125.58083343505859</c:v>
                </c:pt>
                <c:pt idx="13">
                  <c:v>120.50727081298828</c:v>
                </c:pt>
                <c:pt idx="14">
                  <c:v>124.02861785888672</c:v>
                </c:pt>
                <c:pt idx="15">
                  <c:v>119.72871398925781</c:v>
                </c:pt>
                <c:pt idx="16">
                  <c:v>122.21762847900391</c:v>
                </c:pt>
                <c:pt idx="17">
                  <c:v>121.6971435546875</c:v>
                </c:pt>
                <c:pt idx="18">
                  <c:v>108.91484832763672</c:v>
                </c:pt>
                <c:pt idx="19">
                  <c:v>107.39969635009766</c:v>
                </c:pt>
                <c:pt idx="20">
                  <c:v>119.16943359375</c:v>
                </c:pt>
                <c:pt idx="21">
                  <c:v>119.47158050537109</c:v>
                </c:pt>
                <c:pt idx="22">
                  <c:v>115.87307739257813</c:v>
                </c:pt>
                <c:pt idx="23">
                  <c:v>114.44358062744141</c:v>
                </c:pt>
                <c:pt idx="24">
                  <c:v>107.59646606445313</c:v>
                </c:pt>
                <c:pt idx="25">
                  <c:v>101.95041656494141</c:v>
                </c:pt>
                <c:pt idx="26">
                  <c:v>96.297500610351563</c:v>
                </c:pt>
                <c:pt idx="27">
                  <c:v>76.311927795410156</c:v>
                </c:pt>
                <c:pt idx="28">
                  <c:v>50.234146118164063</c:v>
                </c:pt>
                <c:pt idx="29">
                  <c:v>46.866142272949219</c:v>
                </c:pt>
                <c:pt idx="30">
                  <c:v>50.370559692382813</c:v>
                </c:pt>
                <c:pt idx="31">
                  <c:v>49.462127685546875</c:v>
                </c:pt>
                <c:pt idx="32">
                  <c:v>59.935405731201172</c:v>
                </c:pt>
                <c:pt idx="33">
                  <c:v>61.059844970703125</c:v>
                </c:pt>
                <c:pt idx="34">
                  <c:v>63.585590362548828</c:v>
                </c:pt>
                <c:pt idx="35">
                  <c:v>59.800296783447266</c:v>
                </c:pt>
                <c:pt idx="36">
                  <c:v>57.116207122802734</c:v>
                </c:pt>
                <c:pt idx="37">
                  <c:v>54.952987670898438</c:v>
                </c:pt>
                <c:pt idx="38">
                  <c:v>62.266582489013672</c:v>
                </c:pt>
                <c:pt idx="39">
                  <c:v>64.404449462890625</c:v>
                </c:pt>
                <c:pt idx="40">
                  <c:v>72.76873779296875</c:v>
                </c:pt>
                <c:pt idx="41">
                  <c:v>66.631416320800781</c:v>
                </c:pt>
                <c:pt idx="42">
                  <c:v>67.694503784179688</c:v>
                </c:pt>
                <c:pt idx="43">
                  <c:v>69.57183837890625</c:v>
                </c:pt>
                <c:pt idx="44">
                  <c:v>64.179100036621094</c:v>
                </c:pt>
                <c:pt idx="45">
                  <c:v>61.989402770996094</c:v>
                </c:pt>
                <c:pt idx="46">
                  <c:v>51.797317504882813</c:v>
                </c:pt>
                <c:pt idx="47">
                  <c:v>42.342868804931641</c:v>
                </c:pt>
                <c:pt idx="48">
                  <c:v>38.590953826904297</c:v>
                </c:pt>
                <c:pt idx="49">
                  <c:v>38.511688232421875</c:v>
                </c:pt>
                <c:pt idx="50">
                  <c:v>33.243247985839844</c:v>
                </c:pt>
                <c:pt idx="51">
                  <c:v>26.197202682495117</c:v>
                </c:pt>
                <c:pt idx="52">
                  <c:v>28.632637023925781</c:v>
                </c:pt>
                <c:pt idx="53">
                  <c:v>21.662939071655273</c:v>
                </c:pt>
                <c:pt idx="54">
                  <c:v>24.094451904296875</c:v>
                </c:pt>
                <c:pt idx="55">
                  <c:v>21.928123474121094</c:v>
                </c:pt>
                <c:pt idx="56">
                  <c:v>16.187007904052734</c:v>
                </c:pt>
                <c:pt idx="57">
                  <c:v>17.759687423706055</c:v>
                </c:pt>
                <c:pt idx="58">
                  <c:v>16.562807083129883</c:v>
                </c:pt>
                <c:pt idx="59">
                  <c:v>15.808491706848145</c:v>
                </c:pt>
                <c:pt idx="60">
                  <c:v>15.971515655517578</c:v>
                </c:pt>
                <c:pt idx="61">
                  <c:v>17.474067687988281</c:v>
                </c:pt>
                <c:pt idx="62">
                  <c:v>23.728673934936523</c:v>
                </c:pt>
                <c:pt idx="63">
                  <c:v>28.267412185668945</c:v>
                </c:pt>
                <c:pt idx="64">
                  <c:v>32.956939697265625</c:v>
                </c:pt>
                <c:pt idx="65">
                  <c:v>37.360820770263672</c:v>
                </c:pt>
                <c:pt idx="66">
                  <c:v>43.696983337402344</c:v>
                </c:pt>
                <c:pt idx="67">
                  <c:v>49.158111572265625</c:v>
                </c:pt>
                <c:pt idx="68">
                  <c:v>51.728542327880859</c:v>
                </c:pt>
                <c:pt idx="69">
                  <c:v>53.861000061035156</c:v>
                </c:pt>
                <c:pt idx="70">
                  <c:v>62.441631317138672</c:v>
                </c:pt>
                <c:pt idx="71">
                  <c:v>74.157997131347656</c:v>
                </c:pt>
                <c:pt idx="72">
                  <c:v>75.995841979980469</c:v>
                </c:pt>
                <c:pt idx="73">
                  <c:v>80.497184753417969</c:v>
                </c:pt>
                <c:pt idx="74">
                  <c:v>82.989295959472656</c:v>
                </c:pt>
                <c:pt idx="75">
                  <c:v>86.497306823730469</c:v>
                </c:pt>
                <c:pt idx="76">
                  <c:v>89.879173278808594</c:v>
                </c:pt>
                <c:pt idx="77">
                  <c:v>98.529365539550781</c:v>
                </c:pt>
                <c:pt idx="78">
                  <c:v>94.557487487792969</c:v>
                </c:pt>
                <c:pt idx="79">
                  <c:v>100.12382507324219</c:v>
                </c:pt>
                <c:pt idx="80">
                  <c:v>97.86004638671875</c:v>
                </c:pt>
                <c:pt idx="81">
                  <c:v>94.695533752441406</c:v>
                </c:pt>
                <c:pt idx="82">
                  <c:v>102.58345794677734</c:v>
                </c:pt>
                <c:pt idx="83">
                  <c:v>94.461509704589844</c:v>
                </c:pt>
                <c:pt idx="84">
                  <c:v>101.21681976318359</c:v>
                </c:pt>
                <c:pt idx="85">
                  <c:v>101.99746704101563</c:v>
                </c:pt>
                <c:pt idx="86">
                  <c:v>96.524658203125</c:v>
                </c:pt>
                <c:pt idx="87">
                  <c:v>103.51821136474609</c:v>
                </c:pt>
                <c:pt idx="88">
                  <c:v>99.648048400878906</c:v>
                </c:pt>
                <c:pt idx="89">
                  <c:v>102.45413208007813</c:v>
                </c:pt>
                <c:pt idx="90">
                  <c:v>104.23451995849609</c:v>
                </c:pt>
                <c:pt idx="91">
                  <c:v>98.958480834960938</c:v>
                </c:pt>
                <c:pt idx="92">
                  <c:v>95.598152160644531</c:v>
                </c:pt>
                <c:pt idx="93">
                  <c:v>98.519447326660156</c:v>
                </c:pt>
                <c:pt idx="94">
                  <c:v>100.07393646240234</c:v>
                </c:pt>
                <c:pt idx="95">
                  <c:v>98.139656066894531</c:v>
                </c:pt>
                <c:pt idx="96">
                  <c:v>97.839302062988281</c:v>
                </c:pt>
                <c:pt idx="97">
                  <c:v>98.402938842773438</c:v>
                </c:pt>
                <c:pt idx="98">
                  <c:v>94.460166931152344</c:v>
                </c:pt>
                <c:pt idx="99">
                  <c:v>101.61932373046875</c:v>
                </c:pt>
                <c:pt idx="100">
                  <c:v>101.31697082519531</c:v>
                </c:pt>
                <c:pt idx="101">
                  <c:v>100.4063720703125</c:v>
                </c:pt>
                <c:pt idx="102">
                  <c:v>99.284095764160156</c:v>
                </c:pt>
                <c:pt idx="103">
                  <c:v>91.371055603027344</c:v>
                </c:pt>
                <c:pt idx="104">
                  <c:v>90.272186279296875</c:v>
                </c:pt>
                <c:pt idx="105">
                  <c:v>85.414543151855469</c:v>
                </c:pt>
                <c:pt idx="106">
                  <c:v>86.177665710449219</c:v>
                </c:pt>
                <c:pt idx="107">
                  <c:v>94.732574462890625</c:v>
                </c:pt>
                <c:pt idx="108">
                  <c:v>84.97125244140625</c:v>
                </c:pt>
                <c:pt idx="109">
                  <c:v>91.917549133300781</c:v>
                </c:pt>
                <c:pt idx="110">
                  <c:v>94.200271606445313</c:v>
                </c:pt>
                <c:pt idx="111">
                  <c:v>92.752349853515625</c:v>
                </c:pt>
                <c:pt idx="112">
                  <c:v>99.100997924804688</c:v>
                </c:pt>
                <c:pt idx="113">
                  <c:v>107.85616302490234</c:v>
                </c:pt>
                <c:pt idx="114">
                  <c:v>106.182861328125</c:v>
                </c:pt>
                <c:pt idx="115">
                  <c:v>115.59684753417969</c:v>
                </c:pt>
                <c:pt idx="116">
                  <c:v>120.50122833251953</c:v>
                </c:pt>
                <c:pt idx="117">
                  <c:v>124.43997955322266</c:v>
                </c:pt>
                <c:pt idx="118">
                  <c:v>115.56584930419922</c:v>
                </c:pt>
                <c:pt idx="119">
                  <c:v>119.82941436767578</c:v>
                </c:pt>
                <c:pt idx="120">
                  <c:v>121.47183990478516</c:v>
                </c:pt>
                <c:pt idx="121">
                  <c:v>129.0927734375</c:v>
                </c:pt>
                <c:pt idx="122">
                  <c:v>124.52136993408203</c:v>
                </c:pt>
                <c:pt idx="123">
                  <c:v>120.15309143066406</c:v>
                </c:pt>
                <c:pt idx="124">
                  <c:v>129.00984191894531</c:v>
                </c:pt>
                <c:pt idx="125">
                  <c:v>126.31655120849609</c:v>
                </c:pt>
                <c:pt idx="126">
                  <c:v>128.20089721679688</c:v>
                </c:pt>
                <c:pt idx="127">
                  <c:v>135.10166931152344</c:v>
                </c:pt>
                <c:pt idx="128">
                  <c:v>126.70859527587891</c:v>
                </c:pt>
                <c:pt idx="129">
                  <c:v>128.31759643554688</c:v>
                </c:pt>
                <c:pt idx="130">
                  <c:v>129.14236450195313</c:v>
                </c:pt>
                <c:pt idx="131">
                  <c:v>140.11537170410156</c:v>
                </c:pt>
                <c:pt idx="132">
                  <c:v>133.43110656738281</c:v>
                </c:pt>
                <c:pt idx="133">
                  <c:v>139.203125</c:v>
                </c:pt>
                <c:pt idx="134">
                  <c:v>136.16635131835938</c:v>
                </c:pt>
                <c:pt idx="135">
                  <c:v>138.90257263183594</c:v>
                </c:pt>
                <c:pt idx="136">
                  <c:v>137.1873779296875</c:v>
                </c:pt>
                <c:pt idx="137">
                  <c:v>135.46502685546875</c:v>
                </c:pt>
                <c:pt idx="138">
                  <c:v>141.14225769042969</c:v>
                </c:pt>
                <c:pt idx="139">
                  <c:v>133.00300598144531</c:v>
                </c:pt>
                <c:pt idx="140">
                  <c:v>131.68106079101563</c:v>
                </c:pt>
                <c:pt idx="141">
                  <c:v>132.97607421875</c:v>
                </c:pt>
                <c:pt idx="142">
                  <c:v>132.25888061523438</c:v>
                </c:pt>
                <c:pt idx="143">
                  <c:v>125.92921447753906</c:v>
                </c:pt>
                <c:pt idx="144">
                  <c:v>120.67071533203125</c:v>
                </c:pt>
                <c:pt idx="145">
                  <c:v>126.33945465087891</c:v>
                </c:pt>
                <c:pt idx="146">
                  <c:v>123.69577026367188</c:v>
                </c:pt>
                <c:pt idx="147">
                  <c:v>119.43077850341797</c:v>
                </c:pt>
                <c:pt idx="148">
                  <c:v>117.77515411376953</c:v>
                </c:pt>
                <c:pt idx="149">
                  <c:v>111.12654876708984</c:v>
                </c:pt>
                <c:pt idx="150">
                  <c:v>116.57389831542969</c:v>
                </c:pt>
                <c:pt idx="151">
                  <c:v>100.41063690185547</c:v>
                </c:pt>
                <c:pt idx="152">
                  <c:v>97.499122619628906</c:v>
                </c:pt>
                <c:pt idx="153">
                  <c:v>73.167327880859375</c:v>
                </c:pt>
                <c:pt idx="154">
                  <c:v>70.254348754882813</c:v>
                </c:pt>
                <c:pt idx="155">
                  <c:v>63.317573547363281</c:v>
                </c:pt>
                <c:pt idx="156">
                  <c:v>54.718433380126953</c:v>
                </c:pt>
                <c:pt idx="157">
                  <c:v>53.078296661376953</c:v>
                </c:pt>
                <c:pt idx="158">
                  <c:v>51.661712646484375</c:v>
                </c:pt>
                <c:pt idx="159">
                  <c:v>48.886180877685547</c:v>
                </c:pt>
                <c:pt idx="160">
                  <c:v>47.797798156738281</c:v>
                </c:pt>
                <c:pt idx="161">
                  <c:v>43.669052124023438</c:v>
                </c:pt>
                <c:pt idx="162">
                  <c:v>43.837570190429688</c:v>
                </c:pt>
                <c:pt idx="163">
                  <c:v>45.058429718017578</c:v>
                </c:pt>
                <c:pt idx="164">
                  <c:v>39.128524780273438</c:v>
                </c:pt>
                <c:pt idx="165">
                  <c:v>31.037998199462891</c:v>
                </c:pt>
                <c:pt idx="166">
                  <c:v>27.134666442871094</c:v>
                </c:pt>
                <c:pt idx="167">
                  <c:v>22.537971496582031</c:v>
                </c:pt>
                <c:pt idx="168">
                  <c:v>22.601320266723633</c:v>
                </c:pt>
                <c:pt idx="169">
                  <c:v>23.003616333007813</c:v>
                </c:pt>
                <c:pt idx="170">
                  <c:v>26.230381011962891</c:v>
                </c:pt>
                <c:pt idx="171">
                  <c:v>28.023204803466797</c:v>
                </c:pt>
                <c:pt idx="172">
                  <c:v>34.406356811523438</c:v>
                </c:pt>
                <c:pt idx="173">
                  <c:v>37.698894500732422</c:v>
                </c:pt>
                <c:pt idx="174">
                  <c:v>32.72216796875</c:v>
                </c:pt>
                <c:pt idx="175">
                  <c:v>30.142856597900391</c:v>
                </c:pt>
                <c:pt idx="176">
                  <c:v>32.030605316162109</c:v>
                </c:pt>
                <c:pt idx="177">
                  <c:v>30.5445556640625</c:v>
                </c:pt>
                <c:pt idx="178">
                  <c:v>35.460151672363281</c:v>
                </c:pt>
                <c:pt idx="179">
                  <c:v>39.269474029541016</c:v>
                </c:pt>
                <c:pt idx="180">
                  <c:v>44.808109283447266</c:v>
                </c:pt>
                <c:pt idx="181">
                  <c:v>44.097389221191406</c:v>
                </c:pt>
                <c:pt idx="182">
                  <c:v>42.140655517578125</c:v>
                </c:pt>
                <c:pt idx="183">
                  <c:v>47.206077575683594</c:v>
                </c:pt>
                <c:pt idx="184">
                  <c:v>45.032012939453125</c:v>
                </c:pt>
                <c:pt idx="185">
                  <c:v>42.024444580078125</c:v>
                </c:pt>
                <c:pt idx="186">
                  <c:v>47.788688659667969</c:v>
                </c:pt>
                <c:pt idx="187">
                  <c:v>48.12750244140625</c:v>
                </c:pt>
                <c:pt idx="188">
                  <c:v>50.176898956298828</c:v>
                </c:pt>
                <c:pt idx="189">
                  <c:v>51.2274169921875</c:v>
                </c:pt>
                <c:pt idx="190">
                  <c:v>59.194198608398438</c:v>
                </c:pt>
                <c:pt idx="191">
                  <c:v>61.771038055419922</c:v>
                </c:pt>
                <c:pt idx="192">
                  <c:v>67.604042053222656</c:v>
                </c:pt>
                <c:pt idx="193">
                  <c:v>73.051963806152344</c:v>
                </c:pt>
                <c:pt idx="194">
                  <c:v>77.886482238769531</c:v>
                </c:pt>
                <c:pt idx="195">
                  <c:v>87.080062866210938</c:v>
                </c:pt>
                <c:pt idx="196">
                  <c:v>81.920417785644531</c:v>
                </c:pt>
                <c:pt idx="197">
                  <c:v>89.4388427734375</c:v>
                </c:pt>
                <c:pt idx="198">
                  <c:v>90.454376220703125</c:v>
                </c:pt>
                <c:pt idx="199">
                  <c:v>91.733360290527344</c:v>
                </c:pt>
                <c:pt idx="200">
                  <c:v>89.480987548828125</c:v>
                </c:pt>
                <c:pt idx="201">
                  <c:v>90.922561645507813</c:v>
                </c:pt>
                <c:pt idx="202">
                  <c:v>104.78575897216797</c:v>
                </c:pt>
                <c:pt idx="203">
                  <c:v>111.41063690185547</c:v>
                </c:pt>
                <c:pt idx="204">
                  <c:v>111.27482604980469</c:v>
                </c:pt>
                <c:pt idx="205">
                  <c:v>112.21401214599609</c:v>
                </c:pt>
                <c:pt idx="206">
                  <c:v>115.34040832519531</c:v>
                </c:pt>
                <c:pt idx="207">
                  <c:v>116.16661071777344</c:v>
                </c:pt>
                <c:pt idx="208">
                  <c:v>115.35293579101563</c:v>
                </c:pt>
                <c:pt idx="209">
                  <c:v>109.71714019775391</c:v>
                </c:pt>
                <c:pt idx="210">
                  <c:v>119.88518524169922</c:v>
                </c:pt>
                <c:pt idx="211">
                  <c:v>113.90000152587891</c:v>
                </c:pt>
                <c:pt idx="212">
                  <c:v>110</c:v>
                </c:pt>
                <c:pt idx="213">
                  <c:v>105.90000152587891</c:v>
                </c:pt>
                <c:pt idx="214">
                  <c:v>115.30000305175781</c:v>
                </c:pt>
                <c:pt idx="215">
                  <c:v>109.5</c:v>
                </c:pt>
                <c:pt idx="216">
                  <c:v>101.09999847412109</c:v>
                </c:pt>
                <c:pt idx="217">
                  <c:v>110.80000305175781</c:v>
                </c:pt>
                <c:pt idx="218">
                  <c:v>110</c:v>
                </c:pt>
                <c:pt idx="219">
                  <c:v>118.19999694824219</c:v>
                </c:pt>
                <c:pt idx="220">
                  <c:v>120.19999694824219</c:v>
                </c:pt>
                <c:pt idx="221">
                  <c:v>114.69999694824219</c:v>
                </c:pt>
                <c:pt idx="222">
                  <c:v>125</c:v>
                </c:pt>
                <c:pt idx="223">
                  <c:v>129.5</c:v>
                </c:pt>
                <c:pt idx="224">
                  <c:v>128.5</c:v>
                </c:pt>
                <c:pt idx="225">
                  <c:v>124.59999847412109</c:v>
                </c:pt>
                <c:pt idx="226">
                  <c:v>133.39999389648438</c:v>
                </c:pt>
                <c:pt idx="227">
                  <c:v>135.69999694824219</c:v>
                </c:pt>
                <c:pt idx="228">
                  <c:v>141.19999694824219</c:v>
                </c:pt>
                <c:pt idx="229">
                  <c:v>144.30000305175781</c:v>
                </c:pt>
                <c:pt idx="230">
                  <c:v>144.80000305175781</c:v>
                </c:pt>
                <c:pt idx="231">
                  <c:v>141.60000610351563</c:v>
                </c:pt>
                <c:pt idx="232">
                  <c:v>152.55009460449219</c:v>
                </c:pt>
                <c:pt idx="233">
                  <c:v>157.12464904785156</c:v>
                </c:pt>
                <c:pt idx="234">
                  <c:v>154.52005004882813</c:v>
                </c:pt>
                <c:pt idx="235">
                  <c:v>156.05178833007813</c:v>
                </c:pt>
                <c:pt idx="236">
                  <c:v>157.62103271484375</c:v>
                </c:pt>
                <c:pt idx="237">
                  <c:v>147.5052490234375</c:v>
                </c:pt>
                <c:pt idx="238">
                  <c:v>156.81028747558594</c:v>
                </c:pt>
                <c:pt idx="239">
                  <c:v>163.07122802734375</c:v>
                </c:pt>
                <c:pt idx="240">
                  <c:v>159.26473999023438</c:v>
                </c:pt>
                <c:pt idx="241">
                  <c:v>171.75093078613281</c:v>
                </c:pt>
                <c:pt idx="242">
                  <c:v>172.67109680175781</c:v>
                </c:pt>
                <c:pt idx="243">
                  <c:v>169.3106689453125</c:v>
                </c:pt>
                <c:pt idx="244">
                  <c:v>170.85182189941406</c:v>
                </c:pt>
                <c:pt idx="245">
                  <c:v>171.31907653808594</c:v>
                </c:pt>
                <c:pt idx="246">
                  <c:v>172.87228393554688</c:v>
                </c:pt>
                <c:pt idx="247">
                  <c:v>172.59681701660156</c:v>
                </c:pt>
                <c:pt idx="248">
                  <c:v>170.69142150878906</c:v>
                </c:pt>
                <c:pt idx="249">
                  <c:v>165.21546936035156</c:v>
                </c:pt>
                <c:pt idx="250">
                  <c:v>166.65736389160156</c:v>
                </c:pt>
                <c:pt idx="251">
                  <c:v>168.58847045898438</c:v>
                </c:pt>
                <c:pt idx="252">
                  <c:v>172.94729614257813</c:v>
                </c:pt>
                <c:pt idx="253">
                  <c:v>177.66648864746094</c:v>
                </c:pt>
                <c:pt idx="254">
                  <c:v>176.56536865234375</c:v>
                </c:pt>
                <c:pt idx="255">
                  <c:v>175.53385925292969</c:v>
                </c:pt>
                <c:pt idx="256">
                  <c:v>177.21812438964844</c:v>
                </c:pt>
                <c:pt idx="257">
                  <c:v>175.00543212890625</c:v>
                </c:pt>
                <c:pt idx="258">
                  <c:v>179.21102905273438</c:v>
                </c:pt>
                <c:pt idx="259">
                  <c:v>176.3211669921875</c:v>
                </c:pt>
                <c:pt idx="260">
                  <c:v>176.25729370117188</c:v>
                </c:pt>
                <c:pt idx="261">
                  <c:v>173.87590026855469</c:v>
                </c:pt>
                <c:pt idx="262">
                  <c:v>176.76033020019531</c:v>
                </c:pt>
                <c:pt idx="263">
                  <c:v>181.71165466308594</c:v>
                </c:pt>
                <c:pt idx="264">
                  <c:v>183.05476379394531</c:v>
                </c:pt>
                <c:pt idx="265">
                  <c:v>180.14591979980469</c:v>
                </c:pt>
                <c:pt idx="266">
                  <c:v>182.49349975585938</c:v>
                </c:pt>
                <c:pt idx="267">
                  <c:v>179.75154113769531</c:v>
                </c:pt>
                <c:pt idx="268">
                  <c:v>183.609619140625</c:v>
                </c:pt>
                <c:pt idx="269">
                  <c:v>180.1156005859375</c:v>
                </c:pt>
                <c:pt idx="270">
                  <c:v>186.83927917480469</c:v>
                </c:pt>
                <c:pt idx="271">
                  <c:v>181.34025573730469</c:v>
                </c:pt>
                <c:pt idx="272">
                  <c:v>182.46450805664063</c:v>
                </c:pt>
                <c:pt idx="273">
                  <c:v>176.76364135742188</c:v>
                </c:pt>
                <c:pt idx="274">
                  <c:v>179.73971557617188</c:v>
                </c:pt>
                <c:pt idx="275">
                  <c:v>176.07571411132813</c:v>
                </c:pt>
                <c:pt idx="276">
                  <c:v>170.43928527832031</c:v>
                </c:pt>
                <c:pt idx="277">
                  <c:v>167.12767028808594</c:v>
                </c:pt>
                <c:pt idx="278">
                  <c:v>167.50271606445313</c:v>
                </c:pt>
                <c:pt idx="279">
                  <c:v>156.02658081054688</c:v>
                </c:pt>
                <c:pt idx="280">
                  <c:v>159.62445068359375</c:v>
                </c:pt>
                <c:pt idx="281">
                  <c:v>156.82936096191406</c:v>
                </c:pt>
                <c:pt idx="282">
                  <c:v>151.33702087402344</c:v>
                </c:pt>
                <c:pt idx="283">
                  <c:v>144.49264526367188</c:v>
                </c:pt>
                <c:pt idx="284">
                  <c:v>125.37159729003906</c:v>
                </c:pt>
                <c:pt idx="285">
                  <c:v>107.16558074951172</c:v>
                </c:pt>
                <c:pt idx="286">
                  <c:v>96.24041748046875</c:v>
                </c:pt>
                <c:pt idx="287">
                  <c:v>97.757522583007813</c:v>
                </c:pt>
                <c:pt idx="288">
                  <c:v>98.148750305175781</c:v>
                </c:pt>
                <c:pt idx="289">
                  <c:v>96.439208984375</c:v>
                </c:pt>
                <c:pt idx="290">
                  <c:v>111.49047088623047</c:v>
                </c:pt>
                <c:pt idx="291">
                  <c:v>106.77666473388672</c:v>
                </c:pt>
                <c:pt idx="292">
                  <c:v>111.22940063476563</c:v>
                </c:pt>
                <c:pt idx="293">
                  <c:v>104.8638916015625</c:v>
                </c:pt>
                <c:pt idx="294">
                  <c:v>99.404304504394531</c:v>
                </c:pt>
                <c:pt idx="295">
                  <c:v>93.143890380859375</c:v>
                </c:pt>
                <c:pt idx="296">
                  <c:v>88.466575622558594</c:v>
                </c:pt>
                <c:pt idx="297">
                  <c:v>77.218452453613281</c:v>
                </c:pt>
                <c:pt idx="298">
                  <c:v>78.296249389648438</c:v>
                </c:pt>
                <c:pt idx="299">
                  <c:v>69.648368835449219</c:v>
                </c:pt>
                <c:pt idx="300">
                  <c:v>75.252525329589844</c:v>
                </c:pt>
                <c:pt idx="301">
                  <c:v>63.483345031738281</c:v>
                </c:pt>
                <c:pt idx="302">
                  <c:v>61.379596710205078</c:v>
                </c:pt>
                <c:pt idx="303">
                  <c:v>75.193321228027344</c:v>
                </c:pt>
                <c:pt idx="304">
                  <c:v>67.312210083007813</c:v>
                </c:pt>
                <c:pt idx="305">
                  <c:v>64.213386535644531</c:v>
                </c:pt>
                <c:pt idx="306">
                  <c:v>63.038581848144531</c:v>
                </c:pt>
                <c:pt idx="307">
                  <c:v>61.950466156005859</c:v>
                </c:pt>
                <c:pt idx="308">
                  <c:v>59.698013305664063</c:v>
                </c:pt>
                <c:pt idx="309">
                  <c:v>67.026435852050781</c:v>
                </c:pt>
                <c:pt idx="310">
                  <c:v>81.015617370605469</c:v>
                </c:pt>
                <c:pt idx="311">
                  <c:v>76.005401611328125</c:v>
                </c:pt>
                <c:pt idx="312">
                  <c:v>86.141014099121094</c:v>
                </c:pt>
                <c:pt idx="313">
                  <c:v>83.317329406738281</c:v>
                </c:pt>
                <c:pt idx="314">
                  <c:v>84.39031982421875</c:v>
                </c:pt>
                <c:pt idx="315">
                  <c:v>90.35589599609375</c:v>
                </c:pt>
                <c:pt idx="316">
                  <c:v>90.474281311035156</c:v>
                </c:pt>
                <c:pt idx="317">
                  <c:v>105.85677337646484</c:v>
                </c:pt>
                <c:pt idx="318">
                  <c:v>106.43231964111328</c:v>
                </c:pt>
                <c:pt idx="319">
                  <c:v>100.70921325683594</c:v>
                </c:pt>
                <c:pt idx="320">
                  <c:v>95.307571411132813</c:v>
                </c:pt>
                <c:pt idx="321">
                  <c:v>93.956169128417969</c:v>
                </c:pt>
                <c:pt idx="322">
                  <c:v>96.266921997070313</c:v>
                </c:pt>
                <c:pt idx="323">
                  <c:v>105.65702056884766</c:v>
                </c:pt>
                <c:pt idx="324">
                  <c:v>112.12322998046875</c:v>
                </c:pt>
                <c:pt idx="325">
                  <c:v>116.79944610595703</c:v>
                </c:pt>
                <c:pt idx="326">
                  <c:v>117.01311492919922</c:v>
                </c:pt>
                <c:pt idx="327">
                  <c:v>113.79160308837891</c:v>
                </c:pt>
                <c:pt idx="328">
                  <c:v>117.76410675048828</c:v>
                </c:pt>
                <c:pt idx="329">
                  <c:v>120.84734344482422</c:v>
                </c:pt>
                <c:pt idx="330">
                  <c:v>119.31429290771484</c:v>
                </c:pt>
                <c:pt idx="331">
                  <c:v>123.79328918457031</c:v>
                </c:pt>
                <c:pt idx="332">
                  <c:v>110.36983489990234</c:v>
                </c:pt>
                <c:pt idx="333">
                  <c:v>107.76828765869141</c:v>
                </c:pt>
                <c:pt idx="334">
                  <c:v>113.20021820068359</c:v>
                </c:pt>
                <c:pt idx="335">
                  <c:v>120.68360137939453</c:v>
                </c:pt>
                <c:pt idx="336">
                  <c:v>128.79217529296875</c:v>
                </c:pt>
                <c:pt idx="337">
                  <c:v>130.30770874023438</c:v>
                </c:pt>
                <c:pt idx="338">
                  <c:v>133.29377746582031</c:v>
                </c:pt>
                <c:pt idx="339">
                  <c:v>136.15913391113281</c:v>
                </c:pt>
                <c:pt idx="340">
                  <c:v>134.06361389160156</c:v>
                </c:pt>
                <c:pt idx="341">
                  <c:v>132.22341918945313</c:v>
                </c:pt>
                <c:pt idx="342">
                  <c:v>134.21145629882813</c:v>
                </c:pt>
                <c:pt idx="343">
                  <c:v>123.88356018066406</c:v>
                </c:pt>
                <c:pt idx="344">
                  <c:v>128.26155090332031</c:v>
                </c:pt>
                <c:pt idx="345">
                  <c:v>125.05598449707031</c:v>
                </c:pt>
                <c:pt idx="346">
                  <c:v>125.41432189941406</c:v>
                </c:pt>
                <c:pt idx="347">
                  <c:v>130.48320007324219</c:v>
                </c:pt>
                <c:pt idx="348">
                  <c:v>133.86256408691406</c:v>
                </c:pt>
                <c:pt idx="349">
                  <c:v>137.11048889160156</c:v>
                </c:pt>
                <c:pt idx="350">
                  <c:v>138.46905517578125</c:v>
                </c:pt>
                <c:pt idx="351">
                  <c:v>133.47698974609375</c:v>
                </c:pt>
                <c:pt idx="352">
                  <c:v>136.14103698730469</c:v>
                </c:pt>
                <c:pt idx="353">
                  <c:v>129.90072631835938</c:v>
                </c:pt>
                <c:pt idx="354">
                  <c:v>138.31501770019531</c:v>
                </c:pt>
                <c:pt idx="355">
                  <c:v>130.14149475097656</c:v>
                </c:pt>
                <c:pt idx="356">
                  <c:v>121.2166748046875</c:v>
                </c:pt>
                <c:pt idx="357">
                  <c:v>118.0478515625</c:v>
                </c:pt>
                <c:pt idx="358">
                  <c:v>115.74427795410156</c:v>
                </c:pt>
                <c:pt idx="359">
                  <c:v>112.91705322265625</c:v>
                </c:pt>
                <c:pt idx="360">
                  <c:v>114.34142303466797</c:v>
                </c:pt>
                <c:pt idx="361">
                  <c:v>104.03181457519531</c:v>
                </c:pt>
                <c:pt idx="362">
                  <c:v>90.561836242675781</c:v>
                </c:pt>
                <c:pt idx="363">
                  <c:v>81.853599548339844</c:v>
                </c:pt>
                <c:pt idx="364">
                  <c:v>74.152046203613281</c:v>
                </c:pt>
                <c:pt idx="365">
                  <c:v>65.405738830566406</c:v>
                </c:pt>
                <c:pt idx="366">
                  <c:v>65.760894775390625</c:v>
                </c:pt>
                <c:pt idx="367">
                  <c:v>65.014816284179688</c:v>
                </c:pt>
                <c:pt idx="368">
                  <c:v>61.147140502929688</c:v>
                </c:pt>
                <c:pt idx="369">
                  <c:v>43.496433258056641</c:v>
                </c:pt>
                <c:pt idx="370">
                  <c:v>42.288856506347656</c:v>
                </c:pt>
                <c:pt idx="371">
                  <c:v>30.246990203857422</c:v>
                </c:pt>
                <c:pt idx="372">
                  <c:v>29.696023941040039</c:v>
                </c:pt>
                <c:pt idx="373">
                  <c:v>22.276859283447266</c:v>
                </c:pt>
                <c:pt idx="374">
                  <c:v>21.919952392578125</c:v>
                </c:pt>
                <c:pt idx="375">
                  <c:v>25.458162307739258</c:v>
                </c:pt>
                <c:pt idx="376">
                  <c:v>29.724884033203125</c:v>
                </c:pt>
                <c:pt idx="377">
                  <c:v>25.003742218017578</c:v>
                </c:pt>
                <c:pt idx="378">
                  <c:v>23.298614501953125</c:v>
                </c:pt>
                <c:pt idx="379">
                  <c:v>25.442571640014648</c:v>
                </c:pt>
                <c:pt idx="380">
                  <c:v>23.030675888061523</c:v>
                </c:pt>
                <c:pt idx="381">
                  <c:v>21.111984252929688</c:v>
                </c:pt>
                <c:pt idx="382">
                  <c:v>21.166240692138672</c:v>
                </c:pt>
                <c:pt idx="383">
                  <c:v>20.207820892333984</c:v>
                </c:pt>
                <c:pt idx="384">
                  <c:v>25.19304084777832</c:v>
                </c:pt>
                <c:pt idx="385">
                  <c:v>21.652015686035156</c:v>
                </c:pt>
                <c:pt idx="386">
                  <c:v>25.181552886962891</c:v>
                </c:pt>
                <c:pt idx="387">
                  <c:v>28.214563369750977</c:v>
                </c:pt>
                <c:pt idx="388">
                  <c:v>29.76518440246582</c:v>
                </c:pt>
                <c:pt idx="389">
                  <c:v>26.753622055053711</c:v>
                </c:pt>
                <c:pt idx="390">
                  <c:v>26.367443084716797</c:v>
                </c:pt>
                <c:pt idx="391">
                  <c:v>24.921077728271484</c:v>
                </c:pt>
                <c:pt idx="392">
                  <c:v>23.285675048828125</c:v>
                </c:pt>
                <c:pt idx="393">
                  <c:v>23.481201171875</c:v>
                </c:pt>
                <c:pt idx="394">
                  <c:v>24.651296615600586</c:v>
                </c:pt>
                <c:pt idx="395">
                  <c:v>28.765323638916016</c:v>
                </c:pt>
                <c:pt idx="396">
                  <c:v>31.081382751464844</c:v>
                </c:pt>
                <c:pt idx="397">
                  <c:v>33.817489624023438</c:v>
                </c:pt>
                <c:pt idx="398">
                  <c:v>37.543754577636719</c:v>
                </c:pt>
                <c:pt idx="399">
                  <c:v>40.234195709228516</c:v>
                </c:pt>
                <c:pt idx="400">
                  <c:v>39.278793334960938</c:v>
                </c:pt>
                <c:pt idx="401">
                  <c:v>36.590335845947266</c:v>
                </c:pt>
                <c:pt idx="402">
                  <c:v>35.727787017822266</c:v>
                </c:pt>
                <c:pt idx="403">
                  <c:v>34.287696838378906</c:v>
                </c:pt>
                <c:pt idx="404">
                  <c:v>33.266845703125</c:v>
                </c:pt>
                <c:pt idx="405">
                  <c:v>27.114864349365234</c:v>
                </c:pt>
                <c:pt idx="406">
                  <c:v>38.340015411376953</c:v>
                </c:pt>
                <c:pt idx="407">
                  <c:v>46.452533721923828</c:v>
                </c:pt>
                <c:pt idx="408">
                  <c:v>38.753837585449219</c:v>
                </c:pt>
                <c:pt idx="409">
                  <c:v>46.446689605712891</c:v>
                </c:pt>
                <c:pt idx="410">
                  <c:v>49.876113891601563</c:v>
                </c:pt>
                <c:pt idx="411">
                  <c:v>51.220767974853516</c:v>
                </c:pt>
                <c:pt idx="412">
                  <c:v>44.905693054199219</c:v>
                </c:pt>
                <c:pt idx="413">
                  <c:v>46.568130493164063</c:v>
                </c:pt>
                <c:pt idx="414">
                  <c:v>45.897968292236328</c:v>
                </c:pt>
                <c:pt idx="415">
                  <c:v>46.527103424072266</c:v>
                </c:pt>
                <c:pt idx="416">
                  <c:v>48.683147430419922</c:v>
                </c:pt>
                <c:pt idx="417">
                  <c:v>56.719974517822266</c:v>
                </c:pt>
                <c:pt idx="418">
                  <c:v>57.444072723388672</c:v>
                </c:pt>
                <c:pt idx="419">
                  <c:v>64.561653137207031</c:v>
                </c:pt>
                <c:pt idx="420">
                  <c:v>56.156539916992188</c:v>
                </c:pt>
                <c:pt idx="421">
                  <c:v>61.445369720458984</c:v>
                </c:pt>
                <c:pt idx="422">
                  <c:v>59.235897064208984</c:v>
                </c:pt>
                <c:pt idx="423">
                  <c:v>60.972335815429688</c:v>
                </c:pt>
                <c:pt idx="424">
                  <c:v>64.775413513183594</c:v>
                </c:pt>
                <c:pt idx="425">
                  <c:v>68.709800720214844</c:v>
                </c:pt>
                <c:pt idx="426">
                  <c:v>73.561415538372103</c:v>
                </c:pt>
                <c:pt idx="427">
                  <c:v>70.871320022142797</c:v>
                </c:pt>
                <c:pt idx="428">
                  <c:v>73.492344287074104</c:v>
                </c:pt>
                <c:pt idx="429">
                  <c:v>72.623312926110899</c:v>
                </c:pt>
                <c:pt idx="430">
                  <c:v>73.497069689368203</c:v>
                </c:pt>
                <c:pt idx="431">
                  <c:v>75.323994192684196</c:v>
                </c:pt>
                <c:pt idx="432">
                  <c:v>77.315451166180793</c:v>
                </c:pt>
                <c:pt idx="433">
                  <c:v>80.978681968737504</c:v>
                </c:pt>
                <c:pt idx="434">
                  <c:v>82.514026113815802</c:v>
                </c:pt>
                <c:pt idx="435">
                  <c:v>78.457298776777193</c:v>
                </c:pt>
                <c:pt idx="436">
                  <c:v>80.271459178313904</c:v>
                </c:pt>
                <c:pt idx="437">
                  <c:v>86.3133358325898</c:v>
                </c:pt>
                <c:pt idx="438">
                  <c:v>87.923762293521506</c:v>
                </c:pt>
                <c:pt idx="439">
                  <c:v>93.886034986013598</c:v>
                </c:pt>
                <c:pt idx="440">
                  <c:v>93.027695445438496</c:v>
                </c:pt>
                <c:pt idx="441">
                  <c:v>94.355018167992895</c:v>
                </c:pt>
                <c:pt idx="442">
                  <c:v>93.670532478873895</c:v>
                </c:pt>
                <c:pt idx="443">
                  <c:v>99.891589783031606</c:v>
                </c:pt>
                <c:pt idx="444">
                  <c:v>113.932526312661</c:v>
                </c:pt>
                <c:pt idx="445">
                  <c:v>112.135144062306</c:v>
                </c:pt>
                <c:pt idx="446">
                  <c:v>109.539600168886</c:v>
                </c:pt>
                <c:pt idx="447">
                  <c:v>105.08156294398199</c:v>
                </c:pt>
                <c:pt idx="448">
                  <c:v>107.1</c:v>
                </c:pt>
                <c:pt idx="449">
                  <c:v>110.3</c:v>
                </c:pt>
                <c:pt idx="450">
                  <c:v>104</c:v>
                </c:pt>
                <c:pt idx="451">
                  <c:v>115.8</c:v>
                </c:pt>
                <c:pt idx="452">
                  <c:v>120.3</c:v>
                </c:pt>
                <c:pt idx="453">
                  <c:v>114.6</c:v>
                </c:pt>
                <c:pt idx="454">
                  <c:v>110.9</c:v>
                </c:pt>
                <c:pt idx="455">
                  <c:v>116.4</c:v>
                </c:pt>
                <c:pt idx="456">
                  <c:v>116.6</c:v>
                </c:pt>
                <c:pt idx="457">
                  <c:v>115</c:v>
                </c:pt>
                <c:pt idx="458">
                  <c:v>114.9</c:v>
                </c:pt>
                <c:pt idx="459">
                  <c:v>117.1</c:v>
                </c:pt>
                <c:pt idx="460">
                  <c:v>113.2</c:v>
                </c:pt>
                <c:pt idx="461">
                  <c:v>116.6</c:v>
                </c:pt>
                <c:pt idx="462">
                  <c:v>118.8</c:v>
                </c:pt>
                <c:pt idx="463">
                  <c:v>125.3</c:v>
                </c:pt>
                <c:pt idx="464">
                  <c:v>127.9</c:v>
                </c:pt>
                <c:pt idx="465">
                  <c:v>123.1</c:v>
                </c:pt>
                <c:pt idx="466">
                  <c:v>132</c:v>
                </c:pt>
                <c:pt idx="467">
                  <c:v>123.5</c:v>
                </c:pt>
                <c:pt idx="468">
                  <c:v>130</c:v>
                </c:pt>
                <c:pt idx="469">
                  <c:v>134.4</c:v>
                </c:pt>
                <c:pt idx="470">
                  <c:v>143.9</c:v>
                </c:pt>
                <c:pt idx="471">
                  <c:v>140.30000000000001</c:v>
                </c:pt>
                <c:pt idx="472">
                  <c:v>140.6</c:v>
                </c:pt>
                <c:pt idx="473">
                  <c:v>143.9</c:v>
                </c:pt>
                <c:pt idx="474">
                  <c:v>145.4</c:v>
                </c:pt>
                <c:pt idx="475">
                  <c:v>148.4</c:v>
                </c:pt>
                <c:pt idx="476">
                  <c:v>146.9</c:v>
                </c:pt>
                <c:pt idx="477">
                  <c:v>152</c:v>
                </c:pt>
                <c:pt idx="478">
                  <c:v>154.9</c:v>
                </c:pt>
                <c:pt idx="479">
                  <c:v>156.5</c:v>
                </c:pt>
                <c:pt idx="480">
                  <c:v>154.69999999999999</c:v>
                </c:pt>
                <c:pt idx="481">
                  <c:v>161.19999999999999</c:v>
                </c:pt>
                <c:pt idx="482">
                  <c:v>158.1</c:v>
                </c:pt>
                <c:pt idx="483">
                  <c:v>157.5</c:v>
                </c:pt>
                <c:pt idx="484">
                  <c:v>161.19999999999999</c:v>
                </c:pt>
                <c:pt idx="485">
                  <c:v>161.69999999999999</c:v>
                </c:pt>
                <c:pt idx="486">
                  <c:v>166.1</c:v>
                </c:pt>
                <c:pt idx="487">
                  <c:v>172.8</c:v>
                </c:pt>
                <c:pt idx="488">
                  <c:v>169.4</c:v>
                </c:pt>
                <c:pt idx="489">
                  <c:v>171.9</c:v>
                </c:pt>
                <c:pt idx="490">
                  <c:v>172.7</c:v>
                </c:pt>
                <c:pt idx="491">
                  <c:v>169.9</c:v>
                </c:pt>
                <c:pt idx="492">
                  <c:v>170.2</c:v>
                </c:pt>
                <c:pt idx="493">
                  <c:v>172.8</c:v>
                </c:pt>
                <c:pt idx="494">
                  <c:v>163</c:v>
                </c:pt>
                <c:pt idx="495">
                  <c:v>169</c:v>
                </c:pt>
                <c:pt idx="496">
                  <c:v>170.7</c:v>
                </c:pt>
                <c:pt idx="497">
                  <c:v>164.3</c:v>
                </c:pt>
                <c:pt idx="498">
                  <c:v>170.9</c:v>
                </c:pt>
                <c:pt idx="499">
                  <c:v>176</c:v>
                </c:pt>
                <c:pt idx="500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72-EA47-AE2A-D3425E670711}"/>
            </c:ext>
          </c:extLst>
        </c:ser>
        <c:ser>
          <c:idx val="1"/>
          <c:order val="1"/>
          <c:tx>
            <c:v>Future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Sheet1!$A$137:$A$637</c:f>
              <c:numCache>
                <c:formatCode>mmm\-yy</c:formatCode>
                <c:ptCount val="501"/>
                <c:pt idx="0">
                  <c:v>28521</c:v>
                </c:pt>
                <c:pt idx="1">
                  <c:v>28549</c:v>
                </c:pt>
                <c:pt idx="2">
                  <c:v>28580</c:v>
                </c:pt>
                <c:pt idx="3">
                  <c:v>28610</c:v>
                </c:pt>
                <c:pt idx="4">
                  <c:v>28641</c:v>
                </c:pt>
                <c:pt idx="5">
                  <c:v>28671</c:v>
                </c:pt>
                <c:pt idx="6">
                  <c:v>28702</c:v>
                </c:pt>
                <c:pt idx="7">
                  <c:v>28733</c:v>
                </c:pt>
                <c:pt idx="8">
                  <c:v>28763</c:v>
                </c:pt>
                <c:pt idx="9">
                  <c:v>28794</c:v>
                </c:pt>
                <c:pt idx="10">
                  <c:v>28824</c:v>
                </c:pt>
                <c:pt idx="11">
                  <c:v>28855</c:v>
                </c:pt>
                <c:pt idx="12">
                  <c:v>28886</c:v>
                </c:pt>
                <c:pt idx="13">
                  <c:v>28914</c:v>
                </c:pt>
                <c:pt idx="14">
                  <c:v>28945</c:v>
                </c:pt>
                <c:pt idx="15">
                  <c:v>28975</c:v>
                </c:pt>
                <c:pt idx="16">
                  <c:v>29006</c:v>
                </c:pt>
                <c:pt idx="17">
                  <c:v>29036</c:v>
                </c:pt>
                <c:pt idx="18">
                  <c:v>29067</c:v>
                </c:pt>
                <c:pt idx="19">
                  <c:v>29098</c:v>
                </c:pt>
                <c:pt idx="20">
                  <c:v>29128</c:v>
                </c:pt>
                <c:pt idx="21">
                  <c:v>29159</c:v>
                </c:pt>
                <c:pt idx="22">
                  <c:v>29189</c:v>
                </c:pt>
                <c:pt idx="23">
                  <c:v>29220</c:v>
                </c:pt>
                <c:pt idx="24">
                  <c:v>29251</c:v>
                </c:pt>
                <c:pt idx="25">
                  <c:v>29280</c:v>
                </c:pt>
                <c:pt idx="26">
                  <c:v>29311</c:v>
                </c:pt>
                <c:pt idx="27">
                  <c:v>29341</c:v>
                </c:pt>
                <c:pt idx="28">
                  <c:v>29372</c:v>
                </c:pt>
                <c:pt idx="29">
                  <c:v>29402</c:v>
                </c:pt>
                <c:pt idx="30">
                  <c:v>29433</c:v>
                </c:pt>
                <c:pt idx="31">
                  <c:v>29464</c:v>
                </c:pt>
                <c:pt idx="32">
                  <c:v>29494</c:v>
                </c:pt>
                <c:pt idx="33">
                  <c:v>29525</c:v>
                </c:pt>
                <c:pt idx="34">
                  <c:v>29555</c:v>
                </c:pt>
                <c:pt idx="35">
                  <c:v>29586</c:v>
                </c:pt>
                <c:pt idx="36">
                  <c:v>29617</c:v>
                </c:pt>
                <c:pt idx="37">
                  <c:v>29645</c:v>
                </c:pt>
                <c:pt idx="38">
                  <c:v>29676</c:v>
                </c:pt>
                <c:pt idx="39">
                  <c:v>29706</c:v>
                </c:pt>
                <c:pt idx="40">
                  <c:v>29737</c:v>
                </c:pt>
                <c:pt idx="41">
                  <c:v>29767</c:v>
                </c:pt>
                <c:pt idx="42">
                  <c:v>29798</c:v>
                </c:pt>
                <c:pt idx="43">
                  <c:v>29829</c:v>
                </c:pt>
                <c:pt idx="44">
                  <c:v>29859</c:v>
                </c:pt>
                <c:pt idx="45">
                  <c:v>29890</c:v>
                </c:pt>
                <c:pt idx="46">
                  <c:v>29920</c:v>
                </c:pt>
                <c:pt idx="47">
                  <c:v>29951</c:v>
                </c:pt>
                <c:pt idx="48">
                  <c:v>29982</c:v>
                </c:pt>
                <c:pt idx="49">
                  <c:v>30010</c:v>
                </c:pt>
                <c:pt idx="50">
                  <c:v>30041</c:v>
                </c:pt>
                <c:pt idx="51">
                  <c:v>30071</c:v>
                </c:pt>
                <c:pt idx="52">
                  <c:v>30102</c:v>
                </c:pt>
                <c:pt idx="53">
                  <c:v>30132</c:v>
                </c:pt>
                <c:pt idx="54">
                  <c:v>30163</c:v>
                </c:pt>
                <c:pt idx="55">
                  <c:v>30194</c:v>
                </c:pt>
                <c:pt idx="56">
                  <c:v>30224</c:v>
                </c:pt>
                <c:pt idx="57">
                  <c:v>30255</c:v>
                </c:pt>
                <c:pt idx="58">
                  <c:v>30285</c:v>
                </c:pt>
                <c:pt idx="59">
                  <c:v>30316</c:v>
                </c:pt>
                <c:pt idx="60">
                  <c:v>30347</c:v>
                </c:pt>
                <c:pt idx="61">
                  <c:v>30375</c:v>
                </c:pt>
                <c:pt idx="62">
                  <c:v>30406</c:v>
                </c:pt>
                <c:pt idx="63">
                  <c:v>30436</c:v>
                </c:pt>
                <c:pt idx="64">
                  <c:v>30467</c:v>
                </c:pt>
                <c:pt idx="65">
                  <c:v>30497</c:v>
                </c:pt>
                <c:pt idx="66">
                  <c:v>30528</c:v>
                </c:pt>
                <c:pt idx="67">
                  <c:v>30559</c:v>
                </c:pt>
                <c:pt idx="68">
                  <c:v>30589</c:v>
                </c:pt>
                <c:pt idx="69">
                  <c:v>30620</c:v>
                </c:pt>
                <c:pt idx="70">
                  <c:v>30650</c:v>
                </c:pt>
                <c:pt idx="71">
                  <c:v>30681</c:v>
                </c:pt>
                <c:pt idx="72">
                  <c:v>30712</c:v>
                </c:pt>
                <c:pt idx="73">
                  <c:v>30741</c:v>
                </c:pt>
                <c:pt idx="74">
                  <c:v>30772</c:v>
                </c:pt>
                <c:pt idx="75">
                  <c:v>30802</c:v>
                </c:pt>
                <c:pt idx="76">
                  <c:v>30833</c:v>
                </c:pt>
                <c:pt idx="77">
                  <c:v>30863</c:v>
                </c:pt>
                <c:pt idx="78">
                  <c:v>30894</c:v>
                </c:pt>
                <c:pt idx="79">
                  <c:v>30925</c:v>
                </c:pt>
                <c:pt idx="80">
                  <c:v>30955</c:v>
                </c:pt>
                <c:pt idx="81">
                  <c:v>30986</c:v>
                </c:pt>
                <c:pt idx="82">
                  <c:v>31016</c:v>
                </c:pt>
                <c:pt idx="83">
                  <c:v>31047</c:v>
                </c:pt>
                <c:pt idx="84">
                  <c:v>31078</c:v>
                </c:pt>
                <c:pt idx="85">
                  <c:v>31106</c:v>
                </c:pt>
                <c:pt idx="86">
                  <c:v>31137</c:v>
                </c:pt>
                <c:pt idx="87">
                  <c:v>31167</c:v>
                </c:pt>
                <c:pt idx="88">
                  <c:v>31198</c:v>
                </c:pt>
                <c:pt idx="89">
                  <c:v>31228</c:v>
                </c:pt>
                <c:pt idx="90">
                  <c:v>31259</c:v>
                </c:pt>
                <c:pt idx="91">
                  <c:v>31290</c:v>
                </c:pt>
                <c:pt idx="92">
                  <c:v>31320</c:v>
                </c:pt>
                <c:pt idx="93">
                  <c:v>31351</c:v>
                </c:pt>
                <c:pt idx="94">
                  <c:v>31381</c:v>
                </c:pt>
                <c:pt idx="95">
                  <c:v>31412</c:v>
                </c:pt>
                <c:pt idx="96">
                  <c:v>31443</c:v>
                </c:pt>
                <c:pt idx="97">
                  <c:v>31471</c:v>
                </c:pt>
                <c:pt idx="98">
                  <c:v>31502</c:v>
                </c:pt>
                <c:pt idx="99">
                  <c:v>31532</c:v>
                </c:pt>
                <c:pt idx="100">
                  <c:v>31563</c:v>
                </c:pt>
                <c:pt idx="101">
                  <c:v>31593</c:v>
                </c:pt>
                <c:pt idx="102">
                  <c:v>31624</c:v>
                </c:pt>
                <c:pt idx="103">
                  <c:v>31655</c:v>
                </c:pt>
                <c:pt idx="104">
                  <c:v>31685</c:v>
                </c:pt>
                <c:pt idx="105">
                  <c:v>31716</c:v>
                </c:pt>
                <c:pt idx="106">
                  <c:v>31746</c:v>
                </c:pt>
                <c:pt idx="107">
                  <c:v>31777</c:v>
                </c:pt>
                <c:pt idx="108">
                  <c:v>31808</c:v>
                </c:pt>
                <c:pt idx="109">
                  <c:v>31836</c:v>
                </c:pt>
                <c:pt idx="110">
                  <c:v>31867</c:v>
                </c:pt>
                <c:pt idx="111">
                  <c:v>31897</c:v>
                </c:pt>
                <c:pt idx="112">
                  <c:v>31928</c:v>
                </c:pt>
                <c:pt idx="113">
                  <c:v>31958</c:v>
                </c:pt>
                <c:pt idx="114">
                  <c:v>31989</c:v>
                </c:pt>
                <c:pt idx="115">
                  <c:v>32020</c:v>
                </c:pt>
                <c:pt idx="116">
                  <c:v>32050</c:v>
                </c:pt>
                <c:pt idx="117">
                  <c:v>32081</c:v>
                </c:pt>
                <c:pt idx="118">
                  <c:v>32111</c:v>
                </c:pt>
                <c:pt idx="119">
                  <c:v>32142</c:v>
                </c:pt>
                <c:pt idx="120">
                  <c:v>32173</c:v>
                </c:pt>
                <c:pt idx="121">
                  <c:v>32202</c:v>
                </c:pt>
                <c:pt idx="122">
                  <c:v>32233</c:v>
                </c:pt>
                <c:pt idx="123">
                  <c:v>32263</c:v>
                </c:pt>
                <c:pt idx="124">
                  <c:v>32294</c:v>
                </c:pt>
                <c:pt idx="125">
                  <c:v>32324</c:v>
                </c:pt>
                <c:pt idx="126">
                  <c:v>32355</c:v>
                </c:pt>
                <c:pt idx="127">
                  <c:v>32386</c:v>
                </c:pt>
                <c:pt idx="128">
                  <c:v>32416</c:v>
                </c:pt>
                <c:pt idx="129">
                  <c:v>32447</c:v>
                </c:pt>
                <c:pt idx="130">
                  <c:v>32477</c:v>
                </c:pt>
                <c:pt idx="131">
                  <c:v>32508</c:v>
                </c:pt>
                <c:pt idx="132">
                  <c:v>32539</c:v>
                </c:pt>
                <c:pt idx="133">
                  <c:v>32567</c:v>
                </c:pt>
                <c:pt idx="134">
                  <c:v>32598</c:v>
                </c:pt>
                <c:pt idx="135">
                  <c:v>32628</c:v>
                </c:pt>
                <c:pt idx="136">
                  <c:v>32659</c:v>
                </c:pt>
                <c:pt idx="137">
                  <c:v>32689</c:v>
                </c:pt>
                <c:pt idx="138">
                  <c:v>32720</c:v>
                </c:pt>
                <c:pt idx="139">
                  <c:v>32751</c:v>
                </c:pt>
                <c:pt idx="140">
                  <c:v>32781</c:v>
                </c:pt>
                <c:pt idx="141">
                  <c:v>32812</c:v>
                </c:pt>
                <c:pt idx="142">
                  <c:v>32842</c:v>
                </c:pt>
                <c:pt idx="143">
                  <c:v>32873</c:v>
                </c:pt>
                <c:pt idx="144">
                  <c:v>32904</c:v>
                </c:pt>
                <c:pt idx="145">
                  <c:v>32932</c:v>
                </c:pt>
                <c:pt idx="146">
                  <c:v>32963</c:v>
                </c:pt>
                <c:pt idx="147">
                  <c:v>32993</c:v>
                </c:pt>
                <c:pt idx="148">
                  <c:v>33024</c:v>
                </c:pt>
                <c:pt idx="149">
                  <c:v>33054</c:v>
                </c:pt>
                <c:pt idx="150">
                  <c:v>33085</c:v>
                </c:pt>
                <c:pt idx="151">
                  <c:v>33116</c:v>
                </c:pt>
                <c:pt idx="152">
                  <c:v>33146</c:v>
                </c:pt>
                <c:pt idx="153">
                  <c:v>33177</c:v>
                </c:pt>
                <c:pt idx="154">
                  <c:v>33207</c:v>
                </c:pt>
                <c:pt idx="155">
                  <c:v>33238</c:v>
                </c:pt>
                <c:pt idx="156">
                  <c:v>33269</c:v>
                </c:pt>
                <c:pt idx="157">
                  <c:v>33297</c:v>
                </c:pt>
                <c:pt idx="158">
                  <c:v>33328</c:v>
                </c:pt>
                <c:pt idx="159">
                  <c:v>33358</c:v>
                </c:pt>
                <c:pt idx="160">
                  <c:v>33389</c:v>
                </c:pt>
                <c:pt idx="161">
                  <c:v>33419</c:v>
                </c:pt>
                <c:pt idx="162">
                  <c:v>33450</c:v>
                </c:pt>
                <c:pt idx="163">
                  <c:v>33481</c:v>
                </c:pt>
                <c:pt idx="164">
                  <c:v>33511</c:v>
                </c:pt>
                <c:pt idx="165">
                  <c:v>33542</c:v>
                </c:pt>
                <c:pt idx="166">
                  <c:v>33572</c:v>
                </c:pt>
                <c:pt idx="167">
                  <c:v>33603</c:v>
                </c:pt>
                <c:pt idx="168">
                  <c:v>33634</c:v>
                </c:pt>
                <c:pt idx="169">
                  <c:v>33663</c:v>
                </c:pt>
                <c:pt idx="170">
                  <c:v>33694</c:v>
                </c:pt>
                <c:pt idx="171">
                  <c:v>33724</c:v>
                </c:pt>
                <c:pt idx="172">
                  <c:v>33755</c:v>
                </c:pt>
                <c:pt idx="173">
                  <c:v>33785</c:v>
                </c:pt>
                <c:pt idx="174">
                  <c:v>33816</c:v>
                </c:pt>
                <c:pt idx="175">
                  <c:v>33847</c:v>
                </c:pt>
                <c:pt idx="176">
                  <c:v>33877</c:v>
                </c:pt>
                <c:pt idx="177">
                  <c:v>33908</c:v>
                </c:pt>
                <c:pt idx="178">
                  <c:v>33938</c:v>
                </c:pt>
                <c:pt idx="179">
                  <c:v>33969</c:v>
                </c:pt>
                <c:pt idx="180">
                  <c:v>34000</c:v>
                </c:pt>
                <c:pt idx="181">
                  <c:v>34028</c:v>
                </c:pt>
                <c:pt idx="182">
                  <c:v>34059</c:v>
                </c:pt>
                <c:pt idx="183">
                  <c:v>34089</c:v>
                </c:pt>
                <c:pt idx="184">
                  <c:v>34120</c:v>
                </c:pt>
                <c:pt idx="185">
                  <c:v>34150</c:v>
                </c:pt>
                <c:pt idx="186">
                  <c:v>34181</c:v>
                </c:pt>
                <c:pt idx="187">
                  <c:v>34212</c:v>
                </c:pt>
                <c:pt idx="188">
                  <c:v>34242</c:v>
                </c:pt>
                <c:pt idx="189">
                  <c:v>34273</c:v>
                </c:pt>
                <c:pt idx="190">
                  <c:v>34303</c:v>
                </c:pt>
                <c:pt idx="191">
                  <c:v>34334</c:v>
                </c:pt>
                <c:pt idx="192">
                  <c:v>34365</c:v>
                </c:pt>
                <c:pt idx="193">
                  <c:v>34393</c:v>
                </c:pt>
                <c:pt idx="194">
                  <c:v>34424</c:v>
                </c:pt>
                <c:pt idx="195">
                  <c:v>34454</c:v>
                </c:pt>
                <c:pt idx="196">
                  <c:v>34485</c:v>
                </c:pt>
                <c:pt idx="197">
                  <c:v>34515</c:v>
                </c:pt>
                <c:pt idx="198">
                  <c:v>34546</c:v>
                </c:pt>
                <c:pt idx="199">
                  <c:v>34577</c:v>
                </c:pt>
                <c:pt idx="200">
                  <c:v>34607</c:v>
                </c:pt>
                <c:pt idx="201">
                  <c:v>34638</c:v>
                </c:pt>
                <c:pt idx="202">
                  <c:v>34668</c:v>
                </c:pt>
                <c:pt idx="203">
                  <c:v>34699</c:v>
                </c:pt>
                <c:pt idx="204">
                  <c:v>34730</c:v>
                </c:pt>
                <c:pt idx="205">
                  <c:v>34758</c:v>
                </c:pt>
                <c:pt idx="206">
                  <c:v>34789</c:v>
                </c:pt>
                <c:pt idx="207">
                  <c:v>34819</c:v>
                </c:pt>
                <c:pt idx="208">
                  <c:v>34850</c:v>
                </c:pt>
                <c:pt idx="209">
                  <c:v>34880</c:v>
                </c:pt>
                <c:pt idx="210">
                  <c:v>34911</c:v>
                </c:pt>
                <c:pt idx="211">
                  <c:v>34942</c:v>
                </c:pt>
                <c:pt idx="212">
                  <c:v>34972</c:v>
                </c:pt>
                <c:pt idx="213">
                  <c:v>35003</c:v>
                </c:pt>
                <c:pt idx="214">
                  <c:v>35033</c:v>
                </c:pt>
                <c:pt idx="215">
                  <c:v>35064</c:v>
                </c:pt>
                <c:pt idx="216">
                  <c:v>35095</c:v>
                </c:pt>
                <c:pt idx="217">
                  <c:v>35124</c:v>
                </c:pt>
                <c:pt idx="218">
                  <c:v>35155</c:v>
                </c:pt>
                <c:pt idx="219">
                  <c:v>35185</c:v>
                </c:pt>
                <c:pt idx="220">
                  <c:v>35216</c:v>
                </c:pt>
                <c:pt idx="221">
                  <c:v>35246</c:v>
                </c:pt>
                <c:pt idx="222">
                  <c:v>35277</c:v>
                </c:pt>
                <c:pt idx="223">
                  <c:v>35308</c:v>
                </c:pt>
                <c:pt idx="224">
                  <c:v>35338</c:v>
                </c:pt>
                <c:pt idx="225">
                  <c:v>35369</c:v>
                </c:pt>
                <c:pt idx="226">
                  <c:v>35399</c:v>
                </c:pt>
                <c:pt idx="227">
                  <c:v>35430</c:v>
                </c:pt>
                <c:pt idx="228">
                  <c:v>35461</c:v>
                </c:pt>
                <c:pt idx="229">
                  <c:v>35489</c:v>
                </c:pt>
                <c:pt idx="230">
                  <c:v>35520</c:v>
                </c:pt>
                <c:pt idx="231">
                  <c:v>35550</c:v>
                </c:pt>
                <c:pt idx="232">
                  <c:v>35581</c:v>
                </c:pt>
                <c:pt idx="233">
                  <c:v>35611</c:v>
                </c:pt>
                <c:pt idx="234">
                  <c:v>35642</c:v>
                </c:pt>
                <c:pt idx="235">
                  <c:v>35673</c:v>
                </c:pt>
                <c:pt idx="236">
                  <c:v>35703</c:v>
                </c:pt>
                <c:pt idx="237">
                  <c:v>35734</c:v>
                </c:pt>
                <c:pt idx="238">
                  <c:v>35764</c:v>
                </c:pt>
                <c:pt idx="239">
                  <c:v>35795</c:v>
                </c:pt>
                <c:pt idx="240">
                  <c:v>35826</c:v>
                </c:pt>
                <c:pt idx="241">
                  <c:v>35854</c:v>
                </c:pt>
                <c:pt idx="242">
                  <c:v>35885</c:v>
                </c:pt>
                <c:pt idx="243">
                  <c:v>35915</c:v>
                </c:pt>
                <c:pt idx="244">
                  <c:v>35946</c:v>
                </c:pt>
                <c:pt idx="245">
                  <c:v>35976</c:v>
                </c:pt>
                <c:pt idx="246">
                  <c:v>36007</c:v>
                </c:pt>
                <c:pt idx="247">
                  <c:v>36038</c:v>
                </c:pt>
                <c:pt idx="248">
                  <c:v>36068</c:v>
                </c:pt>
                <c:pt idx="249">
                  <c:v>36099</c:v>
                </c:pt>
                <c:pt idx="250">
                  <c:v>36129</c:v>
                </c:pt>
                <c:pt idx="251">
                  <c:v>36160</c:v>
                </c:pt>
                <c:pt idx="252">
                  <c:v>36191</c:v>
                </c:pt>
                <c:pt idx="253">
                  <c:v>36219</c:v>
                </c:pt>
                <c:pt idx="254">
                  <c:v>36250</c:v>
                </c:pt>
                <c:pt idx="255">
                  <c:v>36280</c:v>
                </c:pt>
                <c:pt idx="256">
                  <c:v>36311</c:v>
                </c:pt>
                <c:pt idx="257">
                  <c:v>36341</c:v>
                </c:pt>
                <c:pt idx="258">
                  <c:v>36372</c:v>
                </c:pt>
                <c:pt idx="259">
                  <c:v>36403</c:v>
                </c:pt>
                <c:pt idx="260">
                  <c:v>36433</c:v>
                </c:pt>
                <c:pt idx="261">
                  <c:v>36464</c:v>
                </c:pt>
                <c:pt idx="262">
                  <c:v>36494</c:v>
                </c:pt>
                <c:pt idx="263">
                  <c:v>36525</c:v>
                </c:pt>
                <c:pt idx="264">
                  <c:v>36556</c:v>
                </c:pt>
                <c:pt idx="265">
                  <c:v>36585</c:v>
                </c:pt>
                <c:pt idx="266">
                  <c:v>36616</c:v>
                </c:pt>
                <c:pt idx="267">
                  <c:v>36646</c:v>
                </c:pt>
                <c:pt idx="268">
                  <c:v>36677</c:v>
                </c:pt>
                <c:pt idx="269">
                  <c:v>36707</c:v>
                </c:pt>
                <c:pt idx="270">
                  <c:v>36738</c:v>
                </c:pt>
                <c:pt idx="271">
                  <c:v>36769</c:v>
                </c:pt>
                <c:pt idx="272">
                  <c:v>36799</c:v>
                </c:pt>
                <c:pt idx="273">
                  <c:v>36830</c:v>
                </c:pt>
                <c:pt idx="274">
                  <c:v>36860</c:v>
                </c:pt>
                <c:pt idx="275">
                  <c:v>36891</c:v>
                </c:pt>
                <c:pt idx="276">
                  <c:v>36922</c:v>
                </c:pt>
                <c:pt idx="277">
                  <c:v>36950</c:v>
                </c:pt>
                <c:pt idx="278">
                  <c:v>36981</c:v>
                </c:pt>
                <c:pt idx="279">
                  <c:v>37011</c:v>
                </c:pt>
                <c:pt idx="280">
                  <c:v>37042</c:v>
                </c:pt>
                <c:pt idx="281">
                  <c:v>37072</c:v>
                </c:pt>
                <c:pt idx="282">
                  <c:v>37103</c:v>
                </c:pt>
                <c:pt idx="283">
                  <c:v>37134</c:v>
                </c:pt>
                <c:pt idx="284">
                  <c:v>37164</c:v>
                </c:pt>
                <c:pt idx="285">
                  <c:v>37195</c:v>
                </c:pt>
                <c:pt idx="286">
                  <c:v>37225</c:v>
                </c:pt>
                <c:pt idx="287">
                  <c:v>37256</c:v>
                </c:pt>
                <c:pt idx="288">
                  <c:v>37287</c:v>
                </c:pt>
                <c:pt idx="289">
                  <c:v>37315</c:v>
                </c:pt>
                <c:pt idx="290">
                  <c:v>37346</c:v>
                </c:pt>
                <c:pt idx="291">
                  <c:v>37376</c:v>
                </c:pt>
                <c:pt idx="292">
                  <c:v>37407</c:v>
                </c:pt>
                <c:pt idx="293">
                  <c:v>37437</c:v>
                </c:pt>
                <c:pt idx="294">
                  <c:v>37468</c:v>
                </c:pt>
                <c:pt idx="295">
                  <c:v>37499</c:v>
                </c:pt>
                <c:pt idx="296">
                  <c:v>37529</c:v>
                </c:pt>
                <c:pt idx="297">
                  <c:v>37560</c:v>
                </c:pt>
                <c:pt idx="298">
                  <c:v>37590</c:v>
                </c:pt>
                <c:pt idx="299">
                  <c:v>37621</c:v>
                </c:pt>
                <c:pt idx="300">
                  <c:v>37652</c:v>
                </c:pt>
                <c:pt idx="301">
                  <c:v>37680</c:v>
                </c:pt>
                <c:pt idx="302">
                  <c:v>37711</c:v>
                </c:pt>
                <c:pt idx="303">
                  <c:v>37741</c:v>
                </c:pt>
                <c:pt idx="304">
                  <c:v>37772</c:v>
                </c:pt>
                <c:pt idx="305">
                  <c:v>37802</c:v>
                </c:pt>
                <c:pt idx="306">
                  <c:v>37833</c:v>
                </c:pt>
                <c:pt idx="307">
                  <c:v>37864</c:v>
                </c:pt>
                <c:pt idx="308">
                  <c:v>37894</c:v>
                </c:pt>
                <c:pt idx="309">
                  <c:v>37925</c:v>
                </c:pt>
                <c:pt idx="310">
                  <c:v>37955</c:v>
                </c:pt>
                <c:pt idx="311">
                  <c:v>37986</c:v>
                </c:pt>
                <c:pt idx="312">
                  <c:v>38017</c:v>
                </c:pt>
                <c:pt idx="313">
                  <c:v>38046</c:v>
                </c:pt>
                <c:pt idx="314">
                  <c:v>38077</c:v>
                </c:pt>
                <c:pt idx="315">
                  <c:v>38107</c:v>
                </c:pt>
                <c:pt idx="316">
                  <c:v>38138</c:v>
                </c:pt>
                <c:pt idx="317">
                  <c:v>38168</c:v>
                </c:pt>
                <c:pt idx="318">
                  <c:v>38199</c:v>
                </c:pt>
                <c:pt idx="319">
                  <c:v>38230</c:v>
                </c:pt>
                <c:pt idx="320">
                  <c:v>38260</c:v>
                </c:pt>
                <c:pt idx="321">
                  <c:v>38291</c:v>
                </c:pt>
                <c:pt idx="322">
                  <c:v>38321</c:v>
                </c:pt>
                <c:pt idx="323">
                  <c:v>38352</c:v>
                </c:pt>
                <c:pt idx="324">
                  <c:v>38383</c:v>
                </c:pt>
                <c:pt idx="325">
                  <c:v>38411</c:v>
                </c:pt>
                <c:pt idx="326">
                  <c:v>38442</c:v>
                </c:pt>
                <c:pt idx="327">
                  <c:v>38472</c:v>
                </c:pt>
                <c:pt idx="328">
                  <c:v>38503</c:v>
                </c:pt>
                <c:pt idx="329">
                  <c:v>38533</c:v>
                </c:pt>
                <c:pt idx="330">
                  <c:v>38564</c:v>
                </c:pt>
                <c:pt idx="331">
                  <c:v>38595</c:v>
                </c:pt>
                <c:pt idx="332">
                  <c:v>38625</c:v>
                </c:pt>
                <c:pt idx="333">
                  <c:v>38656</c:v>
                </c:pt>
                <c:pt idx="334">
                  <c:v>38686</c:v>
                </c:pt>
                <c:pt idx="335">
                  <c:v>38717</c:v>
                </c:pt>
                <c:pt idx="336">
                  <c:v>38748</c:v>
                </c:pt>
                <c:pt idx="337">
                  <c:v>38776</c:v>
                </c:pt>
                <c:pt idx="338">
                  <c:v>38807</c:v>
                </c:pt>
                <c:pt idx="339">
                  <c:v>38837</c:v>
                </c:pt>
                <c:pt idx="340">
                  <c:v>38868</c:v>
                </c:pt>
                <c:pt idx="341">
                  <c:v>38898</c:v>
                </c:pt>
                <c:pt idx="342">
                  <c:v>38929</c:v>
                </c:pt>
                <c:pt idx="343">
                  <c:v>38960</c:v>
                </c:pt>
                <c:pt idx="344">
                  <c:v>38990</c:v>
                </c:pt>
                <c:pt idx="345">
                  <c:v>39021</c:v>
                </c:pt>
                <c:pt idx="346">
                  <c:v>39051</c:v>
                </c:pt>
                <c:pt idx="347">
                  <c:v>39082</c:v>
                </c:pt>
                <c:pt idx="348">
                  <c:v>39113</c:v>
                </c:pt>
                <c:pt idx="349">
                  <c:v>39141</c:v>
                </c:pt>
                <c:pt idx="350">
                  <c:v>39172</c:v>
                </c:pt>
                <c:pt idx="351">
                  <c:v>39202</c:v>
                </c:pt>
                <c:pt idx="352">
                  <c:v>39233</c:v>
                </c:pt>
                <c:pt idx="353">
                  <c:v>39263</c:v>
                </c:pt>
                <c:pt idx="354">
                  <c:v>39294</c:v>
                </c:pt>
                <c:pt idx="355">
                  <c:v>39325</c:v>
                </c:pt>
                <c:pt idx="356">
                  <c:v>39355</c:v>
                </c:pt>
                <c:pt idx="357">
                  <c:v>39386</c:v>
                </c:pt>
                <c:pt idx="358">
                  <c:v>39416</c:v>
                </c:pt>
                <c:pt idx="359">
                  <c:v>39447</c:v>
                </c:pt>
                <c:pt idx="360">
                  <c:v>39478</c:v>
                </c:pt>
                <c:pt idx="361">
                  <c:v>39507</c:v>
                </c:pt>
                <c:pt idx="362">
                  <c:v>39538</c:v>
                </c:pt>
                <c:pt idx="363">
                  <c:v>39568</c:v>
                </c:pt>
                <c:pt idx="364">
                  <c:v>39599</c:v>
                </c:pt>
                <c:pt idx="365">
                  <c:v>39629</c:v>
                </c:pt>
                <c:pt idx="366">
                  <c:v>39660</c:v>
                </c:pt>
                <c:pt idx="367">
                  <c:v>39691</c:v>
                </c:pt>
                <c:pt idx="368">
                  <c:v>39721</c:v>
                </c:pt>
                <c:pt idx="369">
                  <c:v>39752</c:v>
                </c:pt>
                <c:pt idx="370">
                  <c:v>39782</c:v>
                </c:pt>
                <c:pt idx="371">
                  <c:v>39813</c:v>
                </c:pt>
                <c:pt idx="372">
                  <c:v>39844</c:v>
                </c:pt>
                <c:pt idx="373">
                  <c:v>39872</c:v>
                </c:pt>
                <c:pt idx="374">
                  <c:v>39903</c:v>
                </c:pt>
                <c:pt idx="375">
                  <c:v>39933</c:v>
                </c:pt>
                <c:pt idx="376">
                  <c:v>39964</c:v>
                </c:pt>
                <c:pt idx="377">
                  <c:v>39994</c:v>
                </c:pt>
                <c:pt idx="378">
                  <c:v>40025</c:v>
                </c:pt>
                <c:pt idx="379">
                  <c:v>40056</c:v>
                </c:pt>
                <c:pt idx="380">
                  <c:v>40086</c:v>
                </c:pt>
                <c:pt idx="381">
                  <c:v>40117</c:v>
                </c:pt>
                <c:pt idx="382">
                  <c:v>40147</c:v>
                </c:pt>
                <c:pt idx="383">
                  <c:v>40178</c:v>
                </c:pt>
                <c:pt idx="384">
                  <c:v>40209</c:v>
                </c:pt>
                <c:pt idx="385">
                  <c:v>40237</c:v>
                </c:pt>
                <c:pt idx="386">
                  <c:v>40268</c:v>
                </c:pt>
                <c:pt idx="387">
                  <c:v>40298</c:v>
                </c:pt>
                <c:pt idx="388">
                  <c:v>40329</c:v>
                </c:pt>
                <c:pt idx="389">
                  <c:v>40359</c:v>
                </c:pt>
                <c:pt idx="390">
                  <c:v>40390</c:v>
                </c:pt>
                <c:pt idx="391">
                  <c:v>40421</c:v>
                </c:pt>
                <c:pt idx="392">
                  <c:v>40451</c:v>
                </c:pt>
                <c:pt idx="393">
                  <c:v>40482</c:v>
                </c:pt>
                <c:pt idx="394">
                  <c:v>40512</c:v>
                </c:pt>
                <c:pt idx="395">
                  <c:v>40543</c:v>
                </c:pt>
                <c:pt idx="396">
                  <c:v>40574</c:v>
                </c:pt>
                <c:pt idx="397">
                  <c:v>40602</c:v>
                </c:pt>
                <c:pt idx="398">
                  <c:v>40633</c:v>
                </c:pt>
                <c:pt idx="399">
                  <c:v>40663</c:v>
                </c:pt>
                <c:pt idx="400">
                  <c:v>40694</c:v>
                </c:pt>
                <c:pt idx="401">
                  <c:v>40724</c:v>
                </c:pt>
                <c:pt idx="402">
                  <c:v>40755</c:v>
                </c:pt>
                <c:pt idx="403">
                  <c:v>40786</c:v>
                </c:pt>
                <c:pt idx="404">
                  <c:v>40816</c:v>
                </c:pt>
                <c:pt idx="405">
                  <c:v>40847</c:v>
                </c:pt>
                <c:pt idx="406">
                  <c:v>40877</c:v>
                </c:pt>
                <c:pt idx="407">
                  <c:v>40908</c:v>
                </c:pt>
                <c:pt idx="408">
                  <c:v>40939</c:v>
                </c:pt>
                <c:pt idx="409">
                  <c:v>40968</c:v>
                </c:pt>
                <c:pt idx="410">
                  <c:v>40999</c:v>
                </c:pt>
                <c:pt idx="411">
                  <c:v>41029</c:v>
                </c:pt>
                <c:pt idx="412">
                  <c:v>41060</c:v>
                </c:pt>
                <c:pt idx="413">
                  <c:v>41090</c:v>
                </c:pt>
                <c:pt idx="414">
                  <c:v>41121</c:v>
                </c:pt>
                <c:pt idx="415">
                  <c:v>41152</c:v>
                </c:pt>
                <c:pt idx="416">
                  <c:v>41182</c:v>
                </c:pt>
                <c:pt idx="417">
                  <c:v>41213</c:v>
                </c:pt>
                <c:pt idx="418">
                  <c:v>41243</c:v>
                </c:pt>
                <c:pt idx="419">
                  <c:v>41274</c:v>
                </c:pt>
                <c:pt idx="420">
                  <c:v>41305</c:v>
                </c:pt>
                <c:pt idx="421">
                  <c:v>41333</c:v>
                </c:pt>
                <c:pt idx="422">
                  <c:v>41364</c:v>
                </c:pt>
                <c:pt idx="423">
                  <c:v>41394</c:v>
                </c:pt>
                <c:pt idx="424">
                  <c:v>41425</c:v>
                </c:pt>
                <c:pt idx="425">
                  <c:v>41455</c:v>
                </c:pt>
                <c:pt idx="426">
                  <c:v>41486</c:v>
                </c:pt>
                <c:pt idx="427">
                  <c:v>41517</c:v>
                </c:pt>
                <c:pt idx="428">
                  <c:v>41547</c:v>
                </c:pt>
                <c:pt idx="429">
                  <c:v>41578</c:v>
                </c:pt>
                <c:pt idx="430">
                  <c:v>41608</c:v>
                </c:pt>
                <c:pt idx="431">
                  <c:v>41639</c:v>
                </c:pt>
                <c:pt idx="432">
                  <c:v>41670</c:v>
                </c:pt>
                <c:pt idx="433">
                  <c:v>41698</c:v>
                </c:pt>
                <c:pt idx="434">
                  <c:v>41729</c:v>
                </c:pt>
                <c:pt idx="435">
                  <c:v>41759</c:v>
                </c:pt>
                <c:pt idx="436">
                  <c:v>41790</c:v>
                </c:pt>
                <c:pt idx="437">
                  <c:v>41820</c:v>
                </c:pt>
                <c:pt idx="438">
                  <c:v>41851</c:v>
                </c:pt>
                <c:pt idx="439">
                  <c:v>41882</c:v>
                </c:pt>
                <c:pt idx="440">
                  <c:v>41912</c:v>
                </c:pt>
                <c:pt idx="441">
                  <c:v>41943</c:v>
                </c:pt>
                <c:pt idx="442">
                  <c:v>41973</c:v>
                </c:pt>
                <c:pt idx="443">
                  <c:v>42004</c:v>
                </c:pt>
                <c:pt idx="444">
                  <c:v>42035</c:v>
                </c:pt>
                <c:pt idx="445">
                  <c:v>42063</c:v>
                </c:pt>
                <c:pt idx="446">
                  <c:v>42094</c:v>
                </c:pt>
                <c:pt idx="447">
                  <c:v>42124</c:v>
                </c:pt>
                <c:pt idx="448">
                  <c:v>42155</c:v>
                </c:pt>
                <c:pt idx="449">
                  <c:v>42185</c:v>
                </c:pt>
                <c:pt idx="450">
                  <c:v>42216</c:v>
                </c:pt>
                <c:pt idx="451">
                  <c:v>42247</c:v>
                </c:pt>
                <c:pt idx="452">
                  <c:v>42277</c:v>
                </c:pt>
                <c:pt idx="453">
                  <c:v>42308</c:v>
                </c:pt>
                <c:pt idx="454">
                  <c:v>42338</c:v>
                </c:pt>
                <c:pt idx="455">
                  <c:v>42369</c:v>
                </c:pt>
                <c:pt idx="456">
                  <c:v>42400</c:v>
                </c:pt>
                <c:pt idx="457">
                  <c:v>42429</c:v>
                </c:pt>
                <c:pt idx="458">
                  <c:v>42460</c:v>
                </c:pt>
                <c:pt idx="459">
                  <c:v>42490</c:v>
                </c:pt>
                <c:pt idx="460">
                  <c:v>42521</c:v>
                </c:pt>
                <c:pt idx="461">
                  <c:v>42551</c:v>
                </c:pt>
                <c:pt idx="462">
                  <c:v>42582</c:v>
                </c:pt>
                <c:pt idx="463">
                  <c:v>42613</c:v>
                </c:pt>
                <c:pt idx="464">
                  <c:v>42643</c:v>
                </c:pt>
                <c:pt idx="465">
                  <c:v>42674</c:v>
                </c:pt>
                <c:pt idx="466">
                  <c:v>42704</c:v>
                </c:pt>
                <c:pt idx="467">
                  <c:v>42735</c:v>
                </c:pt>
                <c:pt idx="468">
                  <c:v>42766</c:v>
                </c:pt>
                <c:pt idx="469">
                  <c:v>42794</c:v>
                </c:pt>
                <c:pt idx="470">
                  <c:v>42825</c:v>
                </c:pt>
                <c:pt idx="471">
                  <c:v>42855</c:v>
                </c:pt>
                <c:pt idx="472">
                  <c:v>42886</c:v>
                </c:pt>
                <c:pt idx="473">
                  <c:v>42916</c:v>
                </c:pt>
                <c:pt idx="474">
                  <c:v>42947</c:v>
                </c:pt>
                <c:pt idx="475">
                  <c:v>42978</c:v>
                </c:pt>
                <c:pt idx="476">
                  <c:v>43008</c:v>
                </c:pt>
                <c:pt idx="477">
                  <c:v>43039</c:v>
                </c:pt>
                <c:pt idx="478">
                  <c:v>43069</c:v>
                </c:pt>
                <c:pt idx="479">
                  <c:v>43100</c:v>
                </c:pt>
                <c:pt idx="480">
                  <c:v>43131</c:v>
                </c:pt>
                <c:pt idx="481">
                  <c:v>43159</c:v>
                </c:pt>
                <c:pt idx="482">
                  <c:v>43190</c:v>
                </c:pt>
                <c:pt idx="483">
                  <c:v>43220</c:v>
                </c:pt>
                <c:pt idx="484">
                  <c:v>43251</c:v>
                </c:pt>
                <c:pt idx="485">
                  <c:v>43281</c:v>
                </c:pt>
                <c:pt idx="486">
                  <c:v>43312</c:v>
                </c:pt>
                <c:pt idx="487">
                  <c:v>43343</c:v>
                </c:pt>
                <c:pt idx="488">
                  <c:v>43373</c:v>
                </c:pt>
                <c:pt idx="489">
                  <c:v>43404</c:v>
                </c:pt>
                <c:pt idx="490">
                  <c:v>43434</c:v>
                </c:pt>
                <c:pt idx="491">
                  <c:v>43465</c:v>
                </c:pt>
                <c:pt idx="492">
                  <c:v>43496</c:v>
                </c:pt>
                <c:pt idx="493">
                  <c:v>43524</c:v>
                </c:pt>
                <c:pt idx="494">
                  <c:v>43555</c:v>
                </c:pt>
                <c:pt idx="495">
                  <c:v>43585</c:v>
                </c:pt>
                <c:pt idx="496">
                  <c:v>43616</c:v>
                </c:pt>
                <c:pt idx="497">
                  <c:v>43646</c:v>
                </c:pt>
                <c:pt idx="498">
                  <c:v>43677</c:v>
                </c:pt>
                <c:pt idx="499">
                  <c:v>43708</c:v>
                </c:pt>
                <c:pt idx="500">
                  <c:v>43738</c:v>
                </c:pt>
              </c:numCache>
            </c:numRef>
          </c:cat>
          <c:val>
            <c:numRef>
              <c:f>Sheet1!$E$137:$E$637</c:f>
              <c:numCache>
                <c:formatCode>0</c:formatCode>
                <c:ptCount val="501"/>
                <c:pt idx="0">
                  <c:v>109.41750335693359</c:v>
                </c:pt>
                <c:pt idx="1">
                  <c:v>108.20981597900391</c:v>
                </c:pt>
                <c:pt idx="2">
                  <c:v>107.07129669189453</c:v>
                </c:pt>
                <c:pt idx="3">
                  <c:v>108.57108306884766</c:v>
                </c:pt>
                <c:pt idx="4">
                  <c:v>99.081085205078125</c:v>
                </c:pt>
                <c:pt idx="5">
                  <c:v>101.00131988525391</c:v>
                </c:pt>
                <c:pt idx="6">
                  <c:v>93.316261291503906</c:v>
                </c:pt>
                <c:pt idx="7">
                  <c:v>97.405784606933594</c:v>
                </c:pt>
                <c:pt idx="8">
                  <c:v>95.315216064453125</c:v>
                </c:pt>
                <c:pt idx="9">
                  <c:v>97.6744384765625</c:v>
                </c:pt>
                <c:pt idx="10">
                  <c:v>82.437400817871094</c:v>
                </c:pt>
                <c:pt idx="11">
                  <c:v>86.102500915527344</c:v>
                </c:pt>
                <c:pt idx="12">
                  <c:v>82.184112548828125</c:v>
                </c:pt>
                <c:pt idx="13">
                  <c:v>88.829498291015625</c:v>
                </c:pt>
                <c:pt idx="14">
                  <c:v>78.012123107910156</c:v>
                </c:pt>
                <c:pt idx="15">
                  <c:v>77.90350341796875</c:v>
                </c:pt>
                <c:pt idx="16">
                  <c:v>78.517295837402344</c:v>
                </c:pt>
                <c:pt idx="17">
                  <c:v>73.324851989746094</c:v>
                </c:pt>
                <c:pt idx="18">
                  <c:v>63.099906921386719</c:v>
                </c:pt>
                <c:pt idx="19">
                  <c:v>60.698635101318359</c:v>
                </c:pt>
                <c:pt idx="20">
                  <c:v>66.874755859375</c:v>
                </c:pt>
                <c:pt idx="21">
                  <c:v>74.107757568359375</c:v>
                </c:pt>
                <c:pt idx="22">
                  <c:v>73.018669128417969</c:v>
                </c:pt>
                <c:pt idx="23">
                  <c:v>74.802536010742188</c:v>
                </c:pt>
                <c:pt idx="24">
                  <c:v>71.3692626953125</c:v>
                </c:pt>
                <c:pt idx="25">
                  <c:v>74.145545959472656</c:v>
                </c:pt>
                <c:pt idx="26">
                  <c:v>70.482696533203125</c:v>
                </c:pt>
                <c:pt idx="27">
                  <c:v>50.033939361572266</c:v>
                </c:pt>
                <c:pt idx="28">
                  <c:v>49.9947509765625</c:v>
                </c:pt>
                <c:pt idx="29">
                  <c:v>62.315681457519531</c:v>
                </c:pt>
                <c:pt idx="30">
                  <c:v>75.448539733886719</c:v>
                </c:pt>
                <c:pt idx="31">
                  <c:v>84.981544494628906</c:v>
                </c:pt>
                <c:pt idx="32">
                  <c:v>93.800910949707031</c:v>
                </c:pt>
                <c:pt idx="33">
                  <c:v>99.587867736816406</c:v>
                </c:pt>
                <c:pt idx="34">
                  <c:v>102.9041748046875</c:v>
                </c:pt>
                <c:pt idx="35">
                  <c:v>91.09857177734375</c:v>
                </c:pt>
                <c:pt idx="36">
                  <c:v>85.946678161621094</c:v>
                </c:pt>
                <c:pt idx="37">
                  <c:v>78.389434814453125</c:v>
                </c:pt>
                <c:pt idx="38">
                  <c:v>88.143203735351563</c:v>
                </c:pt>
                <c:pt idx="39">
                  <c:v>93.079208374023438</c:v>
                </c:pt>
                <c:pt idx="40">
                  <c:v>96.30694580078125</c:v>
                </c:pt>
                <c:pt idx="41">
                  <c:v>93.991378784179688</c:v>
                </c:pt>
                <c:pt idx="42">
                  <c:v>94.053421020507813</c:v>
                </c:pt>
                <c:pt idx="43">
                  <c:v>96.515602111816406</c:v>
                </c:pt>
                <c:pt idx="44">
                  <c:v>86.604660034179688</c:v>
                </c:pt>
                <c:pt idx="45">
                  <c:v>84.689361572265625</c:v>
                </c:pt>
                <c:pt idx="46">
                  <c:v>77.032264709472656</c:v>
                </c:pt>
                <c:pt idx="47">
                  <c:v>82.82366943359375</c:v>
                </c:pt>
                <c:pt idx="48">
                  <c:v>82.476661682128906</c:v>
                </c:pt>
                <c:pt idx="49">
                  <c:v>78.205650329589844</c:v>
                </c:pt>
                <c:pt idx="50">
                  <c:v>72.357406616210938</c:v>
                </c:pt>
                <c:pt idx="51">
                  <c:v>77.614143371582031</c:v>
                </c:pt>
                <c:pt idx="52">
                  <c:v>83.2440185546875</c:v>
                </c:pt>
                <c:pt idx="53">
                  <c:v>80.118698120117188</c:v>
                </c:pt>
                <c:pt idx="54">
                  <c:v>89.226242065429688</c:v>
                </c:pt>
                <c:pt idx="55">
                  <c:v>80.227462768554688</c:v>
                </c:pt>
                <c:pt idx="56">
                  <c:v>86.112396240234375</c:v>
                </c:pt>
                <c:pt idx="57">
                  <c:v>78.578506469726563</c:v>
                </c:pt>
                <c:pt idx="58">
                  <c:v>84.686378479003906</c:v>
                </c:pt>
                <c:pt idx="59">
                  <c:v>88.584747314453125</c:v>
                </c:pt>
                <c:pt idx="60">
                  <c:v>87.704719543457031</c:v>
                </c:pt>
                <c:pt idx="61">
                  <c:v>101.05911254882813</c:v>
                </c:pt>
                <c:pt idx="62">
                  <c:v>116.46962738037109</c:v>
                </c:pt>
                <c:pt idx="63">
                  <c:v>119.72971343994141</c:v>
                </c:pt>
                <c:pt idx="64">
                  <c:v>124.26255035400391</c:v>
                </c:pt>
                <c:pt idx="65">
                  <c:v>120.97508239746094</c:v>
                </c:pt>
                <c:pt idx="66">
                  <c:v>119.19632720947266</c:v>
                </c:pt>
                <c:pt idx="67">
                  <c:v>119.27414703369141</c:v>
                </c:pt>
                <c:pt idx="68">
                  <c:v>117.34025573730469</c:v>
                </c:pt>
                <c:pt idx="69">
                  <c:v>117.60888671875</c:v>
                </c:pt>
                <c:pt idx="70">
                  <c:v>119.53068542480469</c:v>
                </c:pt>
                <c:pt idx="71">
                  <c:v>123.23080444335938</c:v>
                </c:pt>
                <c:pt idx="72">
                  <c:v>122.43824768066406</c:v>
                </c:pt>
                <c:pt idx="73">
                  <c:v>114.72177124023438</c:v>
                </c:pt>
                <c:pt idx="74">
                  <c:v>113.12506866455078</c:v>
                </c:pt>
                <c:pt idx="75">
                  <c:v>119.13908386230469</c:v>
                </c:pt>
                <c:pt idx="76">
                  <c:v>114.67299652099609</c:v>
                </c:pt>
                <c:pt idx="77">
                  <c:v>110.58686065673828</c:v>
                </c:pt>
                <c:pt idx="78">
                  <c:v>104.24828338623047</c:v>
                </c:pt>
                <c:pt idx="79">
                  <c:v>105.06925201416016</c:v>
                </c:pt>
                <c:pt idx="80">
                  <c:v>101.42320251464844</c:v>
                </c:pt>
                <c:pt idx="81">
                  <c:v>101.98854827880859</c:v>
                </c:pt>
                <c:pt idx="82">
                  <c:v>107.36295318603516</c:v>
                </c:pt>
                <c:pt idx="83">
                  <c:v>98.673583984375</c:v>
                </c:pt>
                <c:pt idx="84">
                  <c:v>102.52799224853516</c:v>
                </c:pt>
                <c:pt idx="85">
                  <c:v>103.87912750244141</c:v>
                </c:pt>
                <c:pt idx="86">
                  <c:v>95.888603210449219</c:v>
                </c:pt>
                <c:pt idx="87">
                  <c:v>105.07113647460938</c:v>
                </c:pt>
                <c:pt idx="88">
                  <c:v>99.557350158691406</c:v>
                </c:pt>
                <c:pt idx="89">
                  <c:v>102.69325256347656</c:v>
                </c:pt>
                <c:pt idx="90">
                  <c:v>102.50291442871094</c:v>
                </c:pt>
                <c:pt idx="91">
                  <c:v>102.12271118164063</c:v>
                </c:pt>
                <c:pt idx="92">
                  <c:v>96.32464599609375</c:v>
                </c:pt>
                <c:pt idx="93">
                  <c:v>94.48651123046875</c:v>
                </c:pt>
                <c:pt idx="94">
                  <c:v>96.755653381347656</c:v>
                </c:pt>
                <c:pt idx="95">
                  <c:v>98.18511962890625</c:v>
                </c:pt>
                <c:pt idx="96">
                  <c:v>96.258598327636719</c:v>
                </c:pt>
                <c:pt idx="97">
                  <c:v>94.428169250488281</c:v>
                </c:pt>
                <c:pt idx="98">
                  <c:v>95.500885009765625</c:v>
                </c:pt>
                <c:pt idx="99">
                  <c:v>98.968353271484375</c:v>
                </c:pt>
                <c:pt idx="100">
                  <c:v>99.414382934570313</c:v>
                </c:pt>
                <c:pt idx="101">
                  <c:v>99.712638854980469</c:v>
                </c:pt>
                <c:pt idx="102">
                  <c:v>96.353515625</c:v>
                </c:pt>
                <c:pt idx="103">
                  <c:v>91.983848571777344</c:v>
                </c:pt>
                <c:pt idx="104">
                  <c:v>89.388275146484375</c:v>
                </c:pt>
                <c:pt idx="105">
                  <c:v>86.062965393066406</c:v>
                </c:pt>
                <c:pt idx="106">
                  <c:v>91.968765258789063</c:v>
                </c:pt>
                <c:pt idx="107">
                  <c:v>92.168380737304688</c:v>
                </c:pt>
                <c:pt idx="108">
                  <c:v>85.642448425292969</c:v>
                </c:pt>
                <c:pt idx="109">
                  <c:v>91.776947021484375</c:v>
                </c:pt>
                <c:pt idx="110">
                  <c:v>96.84173583984375</c:v>
                </c:pt>
                <c:pt idx="111">
                  <c:v>100.53726959228516</c:v>
                </c:pt>
                <c:pt idx="112">
                  <c:v>105.60603332519531</c:v>
                </c:pt>
                <c:pt idx="113">
                  <c:v>98.219749450683594</c:v>
                </c:pt>
                <c:pt idx="114">
                  <c:v>105.56429290771484</c:v>
                </c:pt>
                <c:pt idx="115">
                  <c:v>107.48503112792969</c:v>
                </c:pt>
                <c:pt idx="116">
                  <c:v>112.54361724853516</c:v>
                </c:pt>
                <c:pt idx="117">
                  <c:v>108.92559051513672</c:v>
                </c:pt>
                <c:pt idx="118">
                  <c:v>90.896148681640625</c:v>
                </c:pt>
                <c:pt idx="119">
                  <c:v>99.591529846191406</c:v>
                </c:pt>
                <c:pt idx="120">
                  <c:v>102.24735260009766</c:v>
                </c:pt>
                <c:pt idx="121">
                  <c:v>105.46725463867188</c:v>
                </c:pt>
                <c:pt idx="122">
                  <c:v>104.88392639160156</c:v>
                </c:pt>
                <c:pt idx="123">
                  <c:v>112.80095672607422</c:v>
                </c:pt>
                <c:pt idx="124">
                  <c:v>114.36245727539063</c:v>
                </c:pt>
                <c:pt idx="125">
                  <c:v>108.64612579345703</c:v>
                </c:pt>
                <c:pt idx="126">
                  <c:v>103.65644836425781</c:v>
                </c:pt>
                <c:pt idx="127">
                  <c:v>109.44169616699219</c:v>
                </c:pt>
                <c:pt idx="128">
                  <c:v>100.07958984375</c:v>
                </c:pt>
                <c:pt idx="129">
                  <c:v>109.27896118164063</c:v>
                </c:pt>
                <c:pt idx="130">
                  <c:v>102.00180053710938</c:v>
                </c:pt>
                <c:pt idx="131">
                  <c:v>105.58807373046875</c:v>
                </c:pt>
                <c:pt idx="132">
                  <c:v>104.10497283935547</c:v>
                </c:pt>
                <c:pt idx="133">
                  <c:v>108.32359313964844</c:v>
                </c:pt>
                <c:pt idx="134">
                  <c:v>104.90445709228516</c:v>
                </c:pt>
                <c:pt idx="135">
                  <c:v>101.77296447753906</c:v>
                </c:pt>
                <c:pt idx="136">
                  <c:v>103.00416564941406</c:v>
                </c:pt>
                <c:pt idx="137">
                  <c:v>105.09298706054688</c:v>
                </c:pt>
                <c:pt idx="138">
                  <c:v>106.58103179931641</c:v>
                </c:pt>
                <c:pt idx="139">
                  <c:v>103.73061370849609</c:v>
                </c:pt>
                <c:pt idx="140">
                  <c:v>106.12542724609375</c:v>
                </c:pt>
                <c:pt idx="141">
                  <c:v>106.41268157958984</c:v>
                </c:pt>
                <c:pt idx="142">
                  <c:v>103.68273162841797</c:v>
                </c:pt>
                <c:pt idx="143">
                  <c:v>104.44944000244141</c:v>
                </c:pt>
                <c:pt idx="144">
                  <c:v>97.047271728515625</c:v>
                </c:pt>
                <c:pt idx="145">
                  <c:v>93.678153991699219</c:v>
                </c:pt>
                <c:pt idx="146">
                  <c:v>101.87192535400391</c:v>
                </c:pt>
                <c:pt idx="147">
                  <c:v>99.193695068359375</c:v>
                </c:pt>
                <c:pt idx="148">
                  <c:v>100.27934265136719</c:v>
                </c:pt>
                <c:pt idx="149">
                  <c:v>96.557540893554688</c:v>
                </c:pt>
                <c:pt idx="150">
                  <c:v>91.815422058105469</c:v>
                </c:pt>
                <c:pt idx="151">
                  <c:v>74.231193542480469</c:v>
                </c:pt>
                <c:pt idx="152">
                  <c:v>77.707382202148438</c:v>
                </c:pt>
                <c:pt idx="153">
                  <c:v>55.568328857421875</c:v>
                </c:pt>
                <c:pt idx="154">
                  <c:v>56.077548980712891</c:v>
                </c:pt>
                <c:pt idx="155">
                  <c:v>59.757286071777344</c:v>
                </c:pt>
                <c:pt idx="156">
                  <c:v>55.318016052246094</c:v>
                </c:pt>
                <c:pt idx="157">
                  <c:v>63.592418670654297</c:v>
                </c:pt>
                <c:pt idx="158">
                  <c:v>100.67727661132813</c:v>
                </c:pt>
                <c:pt idx="159">
                  <c:v>99.694633483886719</c:v>
                </c:pt>
                <c:pt idx="160">
                  <c:v>95.515960693359375</c:v>
                </c:pt>
                <c:pt idx="161">
                  <c:v>100.89537048339844</c:v>
                </c:pt>
                <c:pt idx="162">
                  <c:v>100.29999542236328</c:v>
                </c:pt>
                <c:pt idx="163">
                  <c:v>96.771217346191406</c:v>
                </c:pt>
                <c:pt idx="164">
                  <c:v>95.441940307617188</c:v>
                </c:pt>
                <c:pt idx="165">
                  <c:v>79.504890441894531</c:v>
                </c:pt>
                <c:pt idx="166">
                  <c:v>69.730476379394531</c:v>
                </c:pt>
                <c:pt idx="167">
                  <c:v>72.55377197265625</c:v>
                </c:pt>
                <c:pt idx="168">
                  <c:v>68.665184020996094</c:v>
                </c:pt>
                <c:pt idx="169">
                  <c:v>63.52435302734375</c:v>
                </c:pt>
                <c:pt idx="170">
                  <c:v>76.676780700683594</c:v>
                </c:pt>
                <c:pt idx="171">
                  <c:v>89.743492126464844</c:v>
                </c:pt>
                <c:pt idx="172">
                  <c:v>96.89886474609375</c:v>
                </c:pt>
                <c:pt idx="173">
                  <c:v>95.897613525390625</c:v>
                </c:pt>
                <c:pt idx="174">
                  <c:v>80.133316040039063</c:v>
                </c:pt>
                <c:pt idx="175">
                  <c:v>78.264923095703125</c:v>
                </c:pt>
                <c:pt idx="176">
                  <c:v>74.210556030273438</c:v>
                </c:pt>
                <c:pt idx="177">
                  <c:v>70.686798095703125</c:v>
                </c:pt>
                <c:pt idx="178">
                  <c:v>85.68841552734375</c:v>
                </c:pt>
                <c:pt idx="179">
                  <c:v>103.90882110595703</c:v>
                </c:pt>
                <c:pt idx="180">
                  <c:v>97.986007690429688</c:v>
                </c:pt>
                <c:pt idx="181">
                  <c:v>84.747749328613281</c:v>
                </c:pt>
                <c:pt idx="182">
                  <c:v>77.303184509277344</c:v>
                </c:pt>
                <c:pt idx="183">
                  <c:v>81.114189147949219</c:v>
                </c:pt>
                <c:pt idx="184">
                  <c:v>73.097419738769531</c:v>
                </c:pt>
                <c:pt idx="185">
                  <c:v>69.638359069824219</c:v>
                </c:pt>
                <c:pt idx="186">
                  <c:v>66.810775756835938</c:v>
                </c:pt>
                <c:pt idx="187">
                  <c:v>66.810562133789063</c:v>
                </c:pt>
                <c:pt idx="188">
                  <c:v>72.805091857910156</c:v>
                </c:pt>
                <c:pt idx="189">
                  <c:v>66.720481872558594</c:v>
                </c:pt>
                <c:pt idx="190">
                  <c:v>80.34918212890625</c:v>
                </c:pt>
                <c:pt idx="191">
                  <c:v>91.758468627929688</c:v>
                </c:pt>
                <c:pt idx="192">
                  <c:v>92.584739685058594</c:v>
                </c:pt>
                <c:pt idx="193">
                  <c:v>84.402595520019531</c:v>
                </c:pt>
                <c:pt idx="194">
                  <c:v>92.620445251464844</c:v>
                </c:pt>
                <c:pt idx="195">
                  <c:v>95.391593933105469</c:v>
                </c:pt>
                <c:pt idx="196">
                  <c:v>93.568382263183594</c:v>
                </c:pt>
                <c:pt idx="197">
                  <c:v>94.567008972167969</c:v>
                </c:pt>
                <c:pt idx="198">
                  <c:v>91.869255065917969</c:v>
                </c:pt>
                <c:pt idx="199">
                  <c:v>89.429962158203125</c:v>
                </c:pt>
                <c:pt idx="200">
                  <c:v>89.526969909667969</c:v>
                </c:pt>
                <c:pt idx="201">
                  <c:v>87.927818298339844</c:v>
                </c:pt>
                <c:pt idx="202">
                  <c:v>97.503311157226563</c:v>
                </c:pt>
                <c:pt idx="203">
                  <c:v>98.086700439453125</c:v>
                </c:pt>
                <c:pt idx="204">
                  <c:v>94.846244812011719</c:v>
                </c:pt>
                <c:pt idx="205">
                  <c:v>90.827064514160156</c:v>
                </c:pt>
                <c:pt idx="206">
                  <c:v>90.074073791503906</c:v>
                </c:pt>
                <c:pt idx="207">
                  <c:v>96.956253051757813</c:v>
                </c:pt>
                <c:pt idx="208">
                  <c:v>93.096481323242188</c:v>
                </c:pt>
                <c:pt idx="209">
                  <c:v>84.518333435058594</c:v>
                </c:pt>
                <c:pt idx="210">
                  <c:v>89.136459350585938</c:v>
                </c:pt>
                <c:pt idx="211">
                  <c:v>94.699996948242188</c:v>
                </c:pt>
                <c:pt idx="212">
                  <c:v>88.800003051757813</c:v>
                </c:pt>
                <c:pt idx="213">
                  <c:v>89.900001525878906</c:v>
                </c:pt>
                <c:pt idx="214">
                  <c:v>92.5</c:v>
                </c:pt>
                <c:pt idx="215">
                  <c:v>92.300003051757813</c:v>
                </c:pt>
                <c:pt idx="216">
                  <c:v>79.900001525878906</c:v>
                </c:pt>
                <c:pt idx="217">
                  <c:v>89.5</c:v>
                </c:pt>
                <c:pt idx="218">
                  <c:v>90.699996948242188</c:v>
                </c:pt>
                <c:pt idx="219">
                  <c:v>95.900001525878906</c:v>
                </c:pt>
                <c:pt idx="220">
                  <c:v>92.400001525878906</c:v>
                </c:pt>
                <c:pt idx="221">
                  <c:v>90.300003051757813</c:v>
                </c:pt>
                <c:pt idx="222">
                  <c:v>95</c:v>
                </c:pt>
                <c:pt idx="223">
                  <c:v>100.30000305175781</c:v>
                </c:pt>
                <c:pt idx="224">
                  <c:v>100.69999694824219</c:v>
                </c:pt>
                <c:pt idx="225">
                  <c:v>95.699996948242188</c:v>
                </c:pt>
                <c:pt idx="226">
                  <c:v>93.5</c:v>
                </c:pt>
                <c:pt idx="227">
                  <c:v>99.900001525878906</c:v>
                </c:pt>
                <c:pt idx="228">
                  <c:v>103.80000305175781</c:v>
                </c:pt>
                <c:pt idx="229">
                  <c:v>101.90000152587891</c:v>
                </c:pt>
                <c:pt idx="230">
                  <c:v>101.09999847412109</c:v>
                </c:pt>
                <c:pt idx="231">
                  <c:v>103.19999694824219</c:v>
                </c:pt>
                <c:pt idx="232">
                  <c:v>111.44657897949219</c:v>
                </c:pt>
                <c:pt idx="233">
                  <c:v>111.72183227539063</c:v>
                </c:pt>
                <c:pt idx="234">
                  <c:v>107.56451416015625</c:v>
                </c:pt>
                <c:pt idx="235">
                  <c:v>108.65861511230469</c:v>
                </c:pt>
                <c:pt idx="236">
                  <c:v>111.90975189208984</c:v>
                </c:pt>
                <c:pt idx="237">
                  <c:v>107.31521606445313</c:v>
                </c:pt>
                <c:pt idx="238">
                  <c:v>108.94931793212891</c:v>
                </c:pt>
                <c:pt idx="239">
                  <c:v>118.30526733398438</c:v>
                </c:pt>
                <c:pt idx="240">
                  <c:v>107.66127014160156</c:v>
                </c:pt>
                <c:pt idx="241">
                  <c:v>114.45945739746094</c:v>
                </c:pt>
                <c:pt idx="242">
                  <c:v>107.88851928710938</c:v>
                </c:pt>
                <c:pt idx="243">
                  <c:v>115.79411315917969</c:v>
                </c:pt>
                <c:pt idx="244">
                  <c:v>113.28122711181641</c:v>
                </c:pt>
                <c:pt idx="245">
                  <c:v>116.16239166259766</c:v>
                </c:pt>
                <c:pt idx="246">
                  <c:v>113.44737243652344</c:v>
                </c:pt>
                <c:pt idx="247">
                  <c:v>106.78974151611328</c:v>
                </c:pt>
                <c:pt idx="248">
                  <c:v>96.817550659179688</c:v>
                </c:pt>
                <c:pt idx="249">
                  <c:v>88.680046081542969</c:v>
                </c:pt>
                <c:pt idx="250">
                  <c:v>99.541954040527344</c:v>
                </c:pt>
                <c:pt idx="251">
                  <c:v>98.717971801757813</c:v>
                </c:pt>
                <c:pt idx="252">
                  <c:v>99.590225219726563</c:v>
                </c:pt>
                <c:pt idx="253">
                  <c:v>103.42856597900391</c:v>
                </c:pt>
                <c:pt idx="254">
                  <c:v>105.54647827148438</c:v>
                </c:pt>
                <c:pt idx="255">
                  <c:v>108.83646392822266</c:v>
                </c:pt>
                <c:pt idx="256">
                  <c:v>111.30966949462891</c:v>
                </c:pt>
                <c:pt idx="257">
                  <c:v>114.94004058837891</c:v>
                </c:pt>
                <c:pt idx="258">
                  <c:v>107.56121063232422</c:v>
                </c:pt>
                <c:pt idx="259">
                  <c:v>109.19902801513672</c:v>
                </c:pt>
                <c:pt idx="260">
                  <c:v>106.18226623535156</c:v>
                </c:pt>
                <c:pt idx="261">
                  <c:v>101.50296783447266</c:v>
                </c:pt>
                <c:pt idx="262">
                  <c:v>110.43019866943359</c:v>
                </c:pt>
                <c:pt idx="263">
                  <c:v>115.00836944580078</c:v>
                </c:pt>
                <c:pt idx="264">
                  <c:v>119.149658203125</c:v>
                </c:pt>
                <c:pt idx="265">
                  <c:v>114.59302520751953</c:v>
                </c:pt>
                <c:pt idx="266">
                  <c:v>106.77681732177734</c:v>
                </c:pt>
                <c:pt idx="267">
                  <c:v>109.67102813720703</c:v>
                </c:pt>
                <c:pt idx="268">
                  <c:v>118.74047088623047</c:v>
                </c:pt>
                <c:pt idx="269">
                  <c:v>111.91602325439453</c:v>
                </c:pt>
                <c:pt idx="270">
                  <c:v>113.74026489257813</c:v>
                </c:pt>
                <c:pt idx="271">
                  <c:v>113.85031127929688</c:v>
                </c:pt>
                <c:pt idx="272">
                  <c:v>115.89115905761719</c:v>
                </c:pt>
                <c:pt idx="273">
                  <c:v>108.44326782226563</c:v>
                </c:pt>
                <c:pt idx="274">
                  <c:v>101.17344665527344</c:v>
                </c:pt>
                <c:pt idx="275">
                  <c:v>96.870826721191406</c:v>
                </c:pt>
                <c:pt idx="276">
                  <c:v>79.259414672851563</c:v>
                </c:pt>
                <c:pt idx="277">
                  <c:v>70.657341003417969</c:v>
                </c:pt>
                <c:pt idx="278">
                  <c:v>83.110122680664063</c:v>
                </c:pt>
                <c:pt idx="279">
                  <c:v>79.081443786621094</c:v>
                </c:pt>
                <c:pt idx="280">
                  <c:v>87.091194152832031</c:v>
                </c:pt>
                <c:pt idx="281">
                  <c:v>93.548202514648438</c:v>
                </c:pt>
                <c:pt idx="282">
                  <c:v>92.934272766113281</c:v>
                </c:pt>
                <c:pt idx="283">
                  <c:v>93.726463317871094</c:v>
                </c:pt>
                <c:pt idx="284">
                  <c:v>78.082939147949219</c:v>
                </c:pt>
                <c:pt idx="285">
                  <c:v>70.673782348632813</c:v>
                </c:pt>
                <c:pt idx="286">
                  <c:v>77.317588806152344</c:v>
                </c:pt>
                <c:pt idx="287">
                  <c:v>92.437080383300781</c:v>
                </c:pt>
                <c:pt idx="288">
                  <c:v>97.586471557617188</c:v>
                </c:pt>
                <c:pt idx="289">
                  <c:v>94.00872802734375</c:v>
                </c:pt>
                <c:pt idx="290">
                  <c:v>110.17645263671875</c:v>
                </c:pt>
                <c:pt idx="291">
                  <c:v>109.6439208984375</c:v>
                </c:pt>
                <c:pt idx="292">
                  <c:v>109.67073822021484</c:v>
                </c:pt>
                <c:pt idx="293">
                  <c:v>107.20098876953125</c:v>
                </c:pt>
                <c:pt idx="294">
                  <c:v>96.099151611328125</c:v>
                </c:pt>
                <c:pt idx="295">
                  <c:v>95.465934753417969</c:v>
                </c:pt>
                <c:pt idx="296">
                  <c:v>97.230812072753906</c:v>
                </c:pt>
                <c:pt idx="297">
                  <c:v>81.123809814453125</c:v>
                </c:pt>
                <c:pt idx="298">
                  <c:v>89.299201965332031</c:v>
                </c:pt>
                <c:pt idx="299">
                  <c:v>88.143844604492188</c:v>
                </c:pt>
                <c:pt idx="300">
                  <c:v>81.082633972167969</c:v>
                </c:pt>
                <c:pt idx="301">
                  <c:v>65.684822082519531</c:v>
                </c:pt>
                <c:pt idx="302">
                  <c:v>61.447444915771484</c:v>
                </c:pt>
                <c:pt idx="303">
                  <c:v>84.793144226074219</c:v>
                </c:pt>
                <c:pt idx="304">
                  <c:v>94.521903991699219</c:v>
                </c:pt>
                <c:pt idx="305">
                  <c:v>96.389701843261719</c:v>
                </c:pt>
                <c:pt idx="306">
                  <c:v>86.294876098632813</c:v>
                </c:pt>
                <c:pt idx="307">
                  <c:v>94.897346496582031</c:v>
                </c:pt>
                <c:pt idx="308">
                  <c:v>88.484550476074219</c:v>
                </c:pt>
                <c:pt idx="309">
                  <c:v>91.524162292480469</c:v>
                </c:pt>
                <c:pt idx="310">
                  <c:v>100.07383728027344</c:v>
                </c:pt>
                <c:pt idx="311">
                  <c:v>107.35281372070313</c:v>
                </c:pt>
                <c:pt idx="312">
                  <c:v>105.34848022460938</c:v>
                </c:pt>
                <c:pt idx="313">
                  <c:v>91.915985107421875</c:v>
                </c:pt>
                <c:pt idx="314">
                  <c:v>91.261878967285156</c:v>
                </c:pt>
                <c:pt idx="315">
                  <c:v>94.820060729980469</c:v>
                </c:pt>
                <c:pt idx="316">
                  <c:v>94.76873779296875</c:v>
                </c:pt>
                <c:pt idx="317">
                  <c:v>100.77362060546875</c:v>
                </c:pt>
                <c:pt idx="318">
                  <c:v>105.2596435546875</c:v>
                </c:pt>
                <c:pt idx="319">
                  <c:v>97.34539794921875</c:v>
                </c:pt>
                <c:pt idx="320">
                  <c:v>97.692916870117188</c:v>
                </c:pt>
                <c:pt idx="321">
                  <c:v>92.187324523925781</c:v>
                </c:pt>
                <c:pt idx="322">
                  <c:v>90.15069580078125</c:v>
                </c:pt>
                <c:pt idx="323">
                  <c:v>100.70265960693359</c:v>
                </c:pt>
                <c:pt idx="324">
                  <c:v>100.38191223144531</c:v>
                </c:pt>
                <c:pt idx="325">
                  <c:v>96.109840393066406</c:v>
                </c:pt>
                <c:pt idx="326">
                  <c:v>93.702896118164063</c:v>
                </c:pt>
                <c:pt idx="327">
                  <c:v>86.703330993652344</c:v>
                </c:pt>
                <c:pt idx="328">
                  <c:v>93.365821838378906</c:v>
                </c:pt>
                <c:pt idx="329">
                  <c:v>96.442100524902344</c:v>
                </c:pt>
                <c:pt idx="330">
                  <c:v>93.176712036132813</c:v>
                </c:pt>
                <c:pt idx="331">
                  <c:v>93.289299011230469</c:v>
                </c:pt>
                <c:pt idx="332">
                  <c:v>72.253227233886719</c:v>
                </c:pt>
                <c:pt idx="333">
                  <c:v>70.085556030273438</c:v>
                </c:pt>
                <c:pt idx="334">
                  <c:v>88.39990234375</c:v>
                </c:pt>
                <c:pt idx="335">
                  <c:v>92.57147216796875</c:v>
                </c:pt>
                <c:pt idx="336">
                  <c:v>92.101287841796875</c:v>
                </c:pt>
                <c:pt idx="337">
                  <c:v>84.235000610351563</c:v>
                </c:pt>
                <c:pt idx="338">
                  <c:v>90.328819274902344</c:v>
                </c:pt>
                <c:pt idx="339">
                  <c:v>92.251701354980469</c:v>
                </c:pt>
                <c:pt idx="340">
                  <c:v>85.113082885742188</c:v>
                </c:pt>
                <c:pt idx="341">
                  <c:v>87.46331787109375</c:v>
                </c:pt>
                <c:pt idx="342">
                  <c:v>88.874496459960938</c:v>
                </c:pt>
                <c:pt idx="343">
                  <c:v>84.407623291015625</c:v>
                </c:pt>
                <c:pt idx="344">
                  <c:v>90.954154968261719</c:v>
                </c:pt>
                <c:pt idx="345">
                  <c:v>91.869911193847656</c:v>
                </c:pt>
                <c:pt idx="346">
                  <c:v>91.896949768066406</c:v>
                </c:pt>
                <c:pt idx="347">
                  <c:v>96.343345642089844</c:v>
                </c:pt>
                <c:pt idx="348">
                  <c:v>94.439224243164063</c:v>
                </c:pt>
                <c:pt idx="349">
                  <c:v>93.843368530273438</c:v>
                </c:pt>
                <c:pt idx="350">
                  <c:v>87.947837829589844</c:v>
                </c:pt>
                <c:pt idx="351">
                  <c:v>88.154960632324219</c:v>
                </c:pt>
                <c:pt idx="352">
                  <c:v>90.104751586914063</c:v>
                </c:pt>
                <c:pt idx="353">
                  <c:v>88.843437194824219</c:v>
                </c:pt>
                <c:pt idx="354">
                  <c:v>94.363388061523438</c:v>
                </c:pt>
                <c:pt idx="355">
                  <c:v>89.161628723144531</c:v>
                </c:pt>
                <c:pt idx="356">
                  <c:v>84.957649230957031</c:v>
                </c:pt>
                <c:pt idx="357">
                  <c:v>80.033454895019531</c:v>
                </c:pt>
                <c:pt idx="358">
                  <c:v>69.137603759765625</c:v>
                </c:pt>
                <c:pt idx="359">
                  <c:v>75.757408142089844</c:v>
                </c:pt>
                <c:pt idx="360">
                  <c:v>69.297615051269531</c:v>
                </c:pt>
                <c:pt idx="361">
                  <c:v>57.957572937011719</c:v>
                </c:pt>
                <c:pt idx="362">
                  <c:v>49.385627746582031</c:v>
                </c:pt>
                <c:pt idx="363">
                  <c:v>50.032150268554688</c:v>
                </c:pt>
                <c:pt idx="364">
                  <c:v>47.343471527099609</c:v>
                </c:pt>
                <c:pt idx="365">
                  <c:v>41.353981018066406</c:v>
                </c:pt>
                <c:pt idx="366">
                  <c:v>42.731327056884766</c:v>
                </c:pt>
                <c:pt idx="367">
                  <c:v>54.1162109375</c:v>
                </c:pt>
                <c:pt idx="368">
                  <c:v>61.523544311523438</c:v>
                </c:pt>
                <c:pt idx="369">
                  <c:v>35.71734619140625</c:v>
                </c:pt>
                <c:pt idx="370">
                  <c:v>46.225833892822266</c:v>
                </c:pt>
                <c:pt idx="371">
                  <c:v>44.206932067871094</c:v>
                </c:pt>
                <c:pt idx="372">
                  <c:v>42.507850646972656</c:v>
                </c:pt>
                <c:pt idx="373">
                  <c:v>27.319847106933594</c:v>
                </c:pt>
                <c:pt idx="374">
                  <c:v>30.222391128540039</c:v>
                </c:pt>
                <c:pt idx="375">
                  <c:v>51.043380737304688</c:v>
                </c:pt>
                <c:pt idx="376">
                  <c:v>71.526390075683594</c:v>
                </c:pt>
                <c:pt idx="377">
                  <c:v>65.537612915039063</c:v>
                </c:pt>
                <c:pt idx="378">
                  <c:v>63.420261383056641</c:v>
                </c:pt>
                <c:pt idx="379">
                  <c:v>73.83636474609375</c:v>
                </c:pt>
                <c:pt idx="380">
                  <c:v>73.688613891601563</c:v>
                </c:pt>
                <c:pt idx="381">
                  <c:v>67.044113159179688</c:v>
                </c:pt>
                <c:pt idx="382">
                  <c:v>70.290443420410156</c:v>
                </c:pt>
                <c:pt idx="383">
                  <c:v>75.900177001953125</c:v>
                </c:pt>
                <c:pt idx="384">
                  <c:v>77.293952941894531</c:v>
                </c:pt>
                <c:pt idx="385">
                  <c:v>62.940231323242188</c:v>
                </c:pt>
                <c:pt idx="386">
                  <c:v>70.366966247558594</c:v>
                </c:pt>
                <c:pt idx="387">
                  <c:v>77.415878295898438</c:v>
                </c:pt>
                <c:pt idx="388">
                  <c:v>84.590415954589844</c:v>
                </c:pt>
                <c:pt idx="389">
                  <c:v>72.687026977539063</c:v>
                </c:pt>
                <c:pt idx="390">
                  <c:v>67.463600158691406</c:v>
                </c:pt>
                <c:pt idx="391">
                  <c:v>72.016311645507813</c:v>
                </c:pt>
                <c:pt idx="392">
                  <c:v>65.493453979492188</c:v>
                </c:pt>
                <c:pt idx="393">
                  <c:v>67.537971496582031</c:v>
                </c:pt>
                <c:pt idx="394">
                  <c:v>79.9390869140625</c:v>
                </c:pt>
                <c:pt idx="395">
                  <c:v>86.492523193359375</c:v>
                </c:pt>
                <c:pt idx="396">
                  <c:v>87.264678955078125</c:v>
                </c:pt>
                <c:pt idx="397">
                  <c:v>97.493858337402344</c:v>
                </c:pt>
                <c:pt idx="398">
                  <c:v>81.345046997070313</c:v>
                </c:pt>
                <c:pt idx="399">
                  <c:v>83.209403991699219</c:v>
                </c:pt>
                <c:pt idx="400">
                  <c:v>76.718795776367188</c:v>
                </c:pt>
                <c:pt idx="401">
                  <c:v>71.638023376464844</c:v>
                </c:pt>
                <c:pt idx="402">
                  <c:v>74.894706726074219</c:v>
                </c:pt>
                <c:pt idx="403">
                  <c:v>52.444355010986328</c:v>
                </c:pt>
                <c:pt idx="404">
                  <c:v>55.102962493896484</c:v>
                </c:pt>
                <c:pt idx="405">
                  <c:v>50.036140441894531</c:v>
                </c:pt>
                <c:pt idx="406">
                  <c:v>66.394660949707031</c:v>
                </c:pt>
                <c:pt idx="407">
                  <c:v>76.9605712890625</c:v>
                </c:pt>
                <c:pt idx="408">
                  <c:v>76.682205200195313</c:v>
                </c:pt>
                <c:pt idx="409">
                  <c:v>88.405593872070313</c:v>
                </c:pt>
                <c:pt idx="410">
                  <c:v>82.499412536621094</c:v>
                </c:pt>
                <c:pt idx="411">
                  <c:v>80.35406494140625</c:v>
                </c:pt>
                <c:pt idx="412">
                  <c:v>77.340126037597656</c:v>
                </c:pt>
                <c:pt idx="413">
                  <c:v>73.432479858398438</c:v>
                </c:pt>
                <c:pt idx="414">
                  <c:v>78.357658386230469</c:v>
                </c:pt>
                <c:pt idx="415">
                  <c:v>71.107200622558594</c:v>
                </c:pt>
                <c:pt idx="416">
                  <c:v>81.464950561523438</c:v>
                </c:pt>
                <c:pt idx="417">
                  <c:v>83.990234375</c:v>
                </c:pt>
                <c:pt idx="418">
                  <c:v>80.934181213378906</c:v>
                </c:pt>
                <c:pt idx="419">
                  <c:v>68.114212036132813</c:v>
                </c:pt>
                <c:pt idx="420">
                  <c:v>59.949512481689453</c:v>
                </c:pt>
                <c:pt idx="421">
                  <c:v>72.428245544433594</c:v>
                </c:pt>
                <c:pt idx="422">
                  <c:v>63.671482086181641</c:v>
                </c:pt>
                <c:pt idx="423">
                  <c:v>74.276313781738281</c:v>
                </c:pt>
                <c:pt idx="424">
                  <c:v>80.575408935546875</c:v>
                </c:pt>
                <c:pt idx="425">
                  <c:v>91.071334838867188</c:v>
                </c:pt>
                <c:pt idx="426">
                  <c:v>85.974647995508803</c:v>
                </c:pt>
                <c:pt idx="427">
                  <c:v>89.014489190167495</c:v>
                </c:pt>
                <c:pt idx="428">
                  <c:v>84.679484521371293</c:v>
                </c:pt>
                <c:pt idx="429">
                  <c:v>72.2116373547194</c:v>
                </c:pt>
                <c:pt idx="430">
                  <c:v>71.052208573626601</c:v>
                </c:pt>
                <c:pt idx="431">
                  <c:v>79.009908742315403</c:v>
                </c:pt>
                <c:pt idx="432">
                  <c:v>80.806166998649999</c:v>
                </c:pt>
                <c:pt idx="433">
                  <c:v>76.515272524048598</c:v>
                </c:pt>
                <c:pt idx="434">
                  <c:v>84.759240683738895</c:v>
                </c:pt>
                <c:pt idx="435">
                  <c:v>83.882782540531394</c:v>
                </c:pt>
                <c:pt idx="436">
                  <c:v>83.499174010163998</c:v>
                </c:pt>
                <c:pt idx="437">
                  <c:v>86.401300336453602</c:v>
                </c:pt>
                <c:pt idx="438">
                  <c:v>91.939700407072905</c:v>
                </c:pt>
                <c:pt idx="439">
                  <c:v>93.101274157010806</c:v>
                </c:pt>
                <c:pt idx="440">
                  <c:v>86.385040458112798</c:v>
                </c:pt>
                <c:pt idx="441">
                  <c:v>93.847317733767795</c:v>
                </c:pt>
                <c:pt idx="442">
                  <c:v>89.274830207270995</c:v>
                </c:pt>
                <c:pt idx="443">
                  <c:v>88.510410491995202</c:v>
                </c:pt>
                <c:pt idx="444">
                  <c:v>97.044315968813606</c:v>
                </c:pt>
                <c:pt idx="445">
                  <c:v>89.950762227740299</c:v>
                </c:pt>
                <c:pt idx="446">
                  <c:v>96.042366654242102</c:v>
                </c:pt>
                <c:pt idx="447">
                  <c:v>87.138329599979897</c:v>
                </c:pt>
                <c:pt idx="448">
                  <c:v>86.2</c:v>
                </c:pt>
                <c:pt idx="449">
                  <c:v>92.8</c:v>
                </c:pt>
                <c:pt idx="450">
                  <c:v>82.3</c:v>
                </c:pt>
                <c:pt idx="451">
                  <c:v>91.6</c:v>
                </c:pt>
                <c:pt idx="452">
                  <c:v>90.8</c:v>
                </c:pt>
                <c:pt idx="453">
                  <c:v>88.7</c:v>
                </c:pt>
                <c:pt idx="454">
                  <c:v>80.400000000000006</c:v>
                </c:pt>
                <c:pt idx="455">
                  <c:v>83</c:v>
                </c:pt>
                <c:pt idx="456">
                  <c:v>85.3</c:v>
                </c:pt>
                <c:pt idx="457">
                  <c:v>79.900000000000006</c:v>
                </c:pt>
                <c:pt idx="458">
                  <c:v>83.6</c:v>
                </c:pt>
                <c:pt idx="459">
                  <c:v>79.7</c:v>
                </c:pt>
                <c:pt idx="460">
                  <c:v>78.5</c:v>
                </c:pt>
                <c:pt idx="461">
                  <c:v>84.6</c:v>
                </c:pt>
                <c:pt idx="462">
                  <c:v>82</c:v>
                </c:pt>
                <c:pt idx="463">
                  <c:v>86.1</c:v>
                </c:pt>
                <c:pt idx="464">
                  <c:v>87.2</c:v>
                </c:pt>
                <c:pt idx="465">
                  <c:v>86</c:v>
                </c:pt>
                <c:pt idx="466">
                  <c:v>94.4</c:v>
                </c:pt>
                <c:pt idx="467">
                  <c:v>106.4</c:v>
                </c:pt>
                <c:pt idx="468">
                  <c:v>99.3</c:v>
                </c:pt>
                <c:pt idx="469">
                  <c:v>103.9</c:v>
                </c:pt>
                <c:pt idx="470">
                  <c:v>112.3</c:v>
                </c:pt>
                <c:pt idx="471">
                  <c:v>105.4</c:v>
                </c:pt>
                <c:pt idx="472">
                  <c:v>102.3</c:v>
                </c:pt>
                <c:pt idx="473">
                  <c:v>99.6</c:v>
                </c:pt>
                <c:pt idx="474">
                  <c:v>103</c:v>
                </c:pt>
                <c:pt idx="475">
                  <c:v>101.7</c:v>
                </c:pt>
                <c:pt idx="476">
                  <c:v>103</c:v>
                </c:pt>
                <c:pt idx="477">
                  <c:v>109</c:v>
                </c:pt>
                <c:pt idx="478">
                  <c:v>111</c:v>
                </c:pt>
                <c:pt idx="479">
                  <c:v>100.8</c:v>
                </c:pt>
                <c:pt idx="480">
                  <c:v>104</c:v>
                </c:pt>
                <c:pt idx="481">
                  <c:v>109.2</c:v>
                </c:pt>
                <c:pt idx="482">
                  <c:v>106.2</c:v>
                </c:pt>
                <c:pt idx="483">
                  <c:v>104.3</c:v>
                </c:pt>
                <c:pt idx="484">
                  <c:v>107.2</c:v>
                </c:pt>
                <c:pt idx="485">
                  <c:v>104</c:v>
                </c:pt>
                <c:pt idx="486">
                  <c:v>102.4</c:v>
                </c:pt>
                <c:pt idx="487">
                  <c:v>109.3</c:v>
                </c:pt>
                <c:pt idx="488">
                  <c:v>112.5</c:v>
                </c:pt>
                <c:pt idx="489">
                  <c:v>115.1</c:v>
                </c:pt>
                <c:pt idx="490">
                  <c:v>112.3</c:v>
                </c:pt>
                <c:pt idx="491">
                  <c:v>97.7</c:v>
                </c:pt>
                <c:pt idx="492">
                  <c:v>89.4</c:v>
                </c:pt>
                <c:pt idx="493">
                  <c:v>103.8</c:v>
                </c:pt>
                <c:pt idx="494">
                  <c:v>98.3</c:v>
                </c:pt>
                <c:pt idx="495">
                  <c:v>102.7</c:v>
                </c:pt>
                <c:pt idx="496">
                  <c:v>105</c:v>
                </c:pt>
                <c:pt idx="497">
                  <c:v>97.6</c:v>
                </c:pt>
                <c:pt idx="498">
                  <c:v>112.4</c:v>
                </c:pt>
                <c:pt idx="499">
                  <c:v>106.4</c:v>
                </c:pt>
                <c:pt idx="500">
                  <c:v>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72-EA47-AE2A-D3425E67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672911"/>
        <c:axId val="326517807"/>
      </c:lineChart>
      <c:dateAx>
        <c:axId val="32667291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517807"/>
        <c:crosses val="autoZero"/>
        <c:auto val="1"/>
        <c:lblOffset val="100"/>
        <c:baseTimeUnit val="months"/>
      </c:dateAx>
      <c:valAx>
        <c:axId val="32651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672911"/>
        <c:crosses val="autoZero"/>
        <c:crossBetween val="between"/>
      </c:valAx>
      <c:valAx>
        <c:axId val="361590767"/>
        <c:scaling>
          <c:orientation val="minMax"/>
          <c:max val="1"/>
        </c:scaling>
        <c:delete val="0"/>
        <c:axPos val="r"/>
        <c:numFmt formatCode="0.0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64527"/>
        <c:crosses val="max"/>
        <c:crossBetween val="between"/>
      </c:valAx>
      <c:catAx>
        <c:axId val="361664527"/>
        <c:scaling>
          <c:orientation val="minMax"/>
        </c:scaling>
        <c:delete val="1"/>
        <c:axPos val="b"/>
        <c:majorTickMark val="out"/>
        <c:minorTickMark val="none"/>
        <c:tickLblPos val="nextTo"/>
        <c:crossAx val="361590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Key Interest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Rates!$F$1</c:f>
              <c:strCache>
                <c:ptCount val="1"/>
                <c:pt idx="0">
                  <c:v>Fed Funds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Rates!$A$93:$A$257</c:f>
              <c:numCache>
                <c:formatCode>m/d/yy</c:formatCode>
                <c:ptCount val="165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38835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38989</c:v>
                </c:pt>
                <c:pt idx="9">
                  <c:v>39021</c:v>
                </c:pt>
                <c:pt idx="10">
                  <c:v>39051</c:v>
                </c:pt>
                <c:pt idx="11">
                  <c:v>39080</c:v>
                </c:pt>
                <c:pt idx="12">
                  <c:v>39113</c:v>
                </c:pt>
                <c:pt idx="13">
                  <c:v>39141</c:v>
                </c:pt>
                <c:pt idx="14">
                  <c:v>39171</c:v>
                </c:pt>
                <c:pt idx="15">
                  <c:v>39202</c:v>
                </c:pt>
                <c:pt idx="16">
                  <c:v>39233</c:v>
                </c:pt>
                <c:pt idx="17">
                  <c:v>39262</c:v>
                </c:pt>
                <c:pt idx="18">
                  <c:v>39294</c:v>
                </c:pt>
                <c:pt idx="19">
                  <c:v>39325</c:v>
                </c:pt>
                <c:pt idx="20">
                  <c:v>39353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39598</c:v>
                </c:pt>
                <c:pt idx="29">
                  <c:v>39629</c:v>
                </c:pt>
                <c:pt idx="30">
                  <c:v>39660</c:v>
                </c:pt>
                <c:pt idx="31">
                  <c:v>39689</c:v>
                </c:pt>
                <c:pt idx="32">
                  <c:v>39721</c:v>
                </c:pt>
                <c:pt idx="33">
                  <c:v>39752</c:v>
                </c:pt>
                <c:pt idx="34">
                  <c:v>39780</c:v>
                </c:pt>
                <c:pt idx="35">
                  <c:v>39813</c:v>
                </c:pt>
                <c:pt idx="36">
                  <c:v>39843</c:v>
                </c:pt>
                <c:pt idx="37">
                  <c:v>39871</c:v>
                </c:pt>
                <c:pt idx="38">
                  <c:v>39903</c:v>
                </c:pt>
                <c:pt idx="39">
                  <c:v>39933</c:v>
                </c:pt>
                <c:pt idx="40">
                  <c:v>39962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40116</c:v>
                </c:pt>
                <c:pt idx="46">
                  <c:v>40147</c:v>
                </c:pt>
                <c:pt idx="47">
                  <c:v>40178</c:v>
                </c:pt>
                <c:pt idx="48">
                  <c:v>40207</c:v>
                </c:pt>
                <c:pt idx="49">
                  <c:v>40235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40389</c:v>
                </c:pt>
                <c:pt idx="55">
                  <c:v>40421</c:v>
                </c:pt>
                <c:pt idx="56">
                  <c:v>40451</c:v>
                </c:pt>
                <c:pt idx="57">
                  <c:v>40480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40662</c:v>
                </c:pt>
                <c:pt idx="64">
                  <c:v>40694</c:v>
                </c:pt>
                <c:pt idx="65">
                  <c:v>40724</c:v>
                </c:pt>
                <c:pt idx="66">
                  <c:v>40753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40939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41060</c:v>
                </c:pt>
                <c:pt idx="77">
                  <c:v>41089</c:v>
                </c:pt>
                <c:pt idx="78">
                  <c:v>41121</c:v>
                </c:pt>
                <c:pt idx="79">
                  <c:v>41152</c:v>
                </c:pt>
                <c:pt idx="80">
                  <c:v>41180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41362</c:v>
                </c:pt>
                <c:pt idx="87">
                  <c:v>41394</c:v>
                </c:pt>
                <c:pt idx="88">
                  <c:v>41425</c:v>
                </c:pt>
                <c:pt idx="89">
                  <c:v>41453</c:v>
                </c:pt>
                <c:pt idx="90">
                  <c:v>41486</c:v>
                </c:pt>
                <c:pt idx="91">
                  <c:v>41516</c:v>
                </c:pt>
                <c:pt idx="92">
                  <c:v>41547</c:v>
                </c:pt>
                <c:pt idx="93">
                  <c:v>41578</c:v>
                </c:pt>
                <c:pt idx="94">
                  <c:v>41607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41789</c:v>
                </c:pt>
                <c:pt idx="101">
                  <c:v>41820</c:v>
                </c:pt>
                <c:pt idx="102">
                  <c:v>41851</c:v>
                </c:pt>
                <c:pt idx="103">
                  <c:v>41880</c:v>
                </c:pt>
                <c:pt idx="104">
                  <c:v>41912</c:v>
                </c:pt>
                <c:pt idx="105">
                  <c:v>41943</c:v>
                </c:pt>
                <c:pt idx="106">
                  <c:v>41971</c:v>
                </c:pt>
                <c:pt idx="107">
                  <c:v>42004</c:v>
                </c:pt>
                <c:pt idx="108">
                  <c:v>42034</c:v>
                </c:pt>
                <c:pt idx="109">
                  <c:v>42062</c:v>
                </c:pt>
                <c:pt idx="110">
                  <c:v>42094</c:v>
                </c:pt>
                <c:pt idx="111">
                  <c:v>42124</c:v>
                </c:pt>
                <c:pt idx="112">
                  <c:v>42153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42307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42489</c:v>
                </c:pt>
                <c:pt idx="124">
                  <c:v>42521</c:v>
                </c:pt>
                <c:pt idx="125">
                  <c:v>42551</c:v>
                </c:pt>
                <c:pt idx="126">
                  <c:v>42580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42734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42853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43616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  <c:pt idx="164">
                  <c:v>43738</c:v>
                </c:pt>
              </c:numCache>
            </c:numRef>
          </c:cat>
          <c:val>
            <c:numRef>
              <c:f>Rates!$F$93:$F$257</c:f>
              <c:numCache>
                <c:formatCode>0.00</c:formatCode>
                <c:ptCount val="165"/>
                <c:pt idx="0">
                  <c:v>4.29</c:v>
                </c:pt>
                <c:pt idx="1">
                  <c:v>4.49</c:v>
                </c:pt>
                <c:pt idx="2">
                  <c:v>4.59</c:v>
                </c:pt>
                <c:pt idx="3">
                  <c:v>4.79</c:v>
                </c:pt>
                <c:pt idx="4">
                  <c:v>4.9400000000000004</c:v>
                </c:pt>
                <c:pt idx="5">
                  <c:v>4.99</c:v>
                </c:pt>
                <c:pt idx="6">
                  <c:v>5.24</c:v>
                </c:pt>
                <c:pt idx="7">
                  <c:v>5.25</c:v>
                </c:pt>
                <c:pt idx="8">
                  <c:v>5.25</c:v>
                </c:pt>
                <c:pt idx="9">
                  <c:v>5.25</c:v>
                </c:pt>
                <c:pt idx="10">
                  <c:v>5.25</c:v>
                </c:pt>
                <c:pt idx="11">
                  <c:v>5.24</c:v>
                </c:pt>
                <c:pt idx="12">
                  <c:v>5.25</c:v>
                </c:pt>
                <c:pt idx="13">
                  <c:v>5.26</c:v>
                </c:pt>
                <c:pt idx="14">
                  <c:v>5.26</c:v>
                </c:pt>
                <c:pt idx="15">
                  <c:v>5.25</c:v>
                </c:pt>
                <c:pt idx="16">
                  <c:v>5.25</c:v>
                </c:pt>
                <c:pt idx="17">
                  <c:v>5.25</c:v>
                </c:pt>
                <c:pt idx="18">
                  <c:v>5.26</c:v>
                </c:pt>
                <c:pt idx="19">
                  <c:v>5.0199999999999996</c:v>
                </c:pt>
                <c:pt idx="20">
                  <c:v>4.9400000000000004</c:v>
                </c:pt>
                <c:pt idx="21">
                  <c:v>4.76</c:v>
                </c:pt>
                <c:pt idx="22">
                  <c:v>4.49</c:v>
                </c:pt>
                <c:pt idx="23">
                  <c:v>4.24</c:v>
                </c:pt>
                <c:pt idx="24">
                  <c:v>3.94</c:v>
                </c:pt>
                <c:pt idx="25">
                  <c:v>2.98</c:v>
                </c:pt>
                <c:pt idx="26">
                  <c:v>2.61</c:v>
                </c:pt>
                <c:pt idx="27">
                  <c:v>2.2799999999999998</c:v>
                </c:pt>
                <c:pt idx="28">
                  <c:v>1.98</c:v>
                </c:pt>
                <c:pt idx="29">
                  <c:v>2</c:v>
                </c:pt>
                <c:pt idx="30">
                  <c:v>2.0099999999999998</c:v>
                </c:pt>
                <c:pt idx="31">
                  <c:v>2</c:v>
                </c:pt>
                <c:pt idx="32">
                  <c:v>1.81</c:v>
                </c:pt>
                <c:pt idx="33">
                  <c:v>0.97</c:v>
                </c:pt>
                <c:pt idx="34">
                  <c:v>0.39</c:v>
                </c:pt>
                <c:pt idx="35">
                  <c:v>0.16</c:v>
                </c:pt>
                <c:pt idx="36">
                  <c:v>0.15</c:v>
                </c:pt>
                <c:pt idx="37">
                  <c:v>0.22</c:v>
                </c:pt>
                <c:pt idx="38">
                  <c:v>0.18</c:v>
                </c:pt>
                <c:pt idx="39">
                  <c:v>0.15</c:v>
                </c:pt>
                <c:pt idx="40">
                  <c:v>0.18</c:v>
                </c:pt>
                <c:pt idx="41">
                  <c:v>0.21</c:v>
                </c:pt>
                <c:pt idx="42">
                  <c:v>0.16</c:v>
                </c:pt>
                <c:pt idx="43">
                  <c:v>0.16</c:v>
                </c:pt>
                <c:pt idx="44">
                  <c:v>0.15</c:v>
                </c:pt>
                <c:pt idx="45">
                  <c:v>0.12</c:v>
                </c:pt>
                <c:pt idx="46">
                  <c:v>0.12</c:v>
                </c:pt>
                <c:pt idx="47">
                  <c:v>0.12</c:v>
                </c:pt>
                <c:pt idx="48">
                  <c:v>0.11</c:v>
                </c:pt>
                <c:pt idx="49">
                  <c:v>0.13</c:v>
                </c:pt>
                <c:pt idx="50">
                  <c:v>0.16</c:v>
                </c:pt>
                <c:pt idx="51">
                  <c:v>0.2</c:v>
                </c:pt>
                <c:pt idx="52">
                  <c:v>0.2</c:v>
                </c:pt>
                <c:pt idx="53">
                  <c:v>0.18</c:v>
                </c:pt>
                <c:pt idx="54">
                  <c:v>0.18</c:v>
                </c:pt>
                <c:pt idx="55">
                  <c:v>0.19</c:v>
                </c:pt>
                <c:pt idx="56">
                  <c:v>0.19</c:v>
                </c:pt>
                <c:pt idx="57">
                  <c:v>0.19</c:v>
                </c:pt>
                <c:pt idx="58">
                  <c:v>0.19</c:v>
                </c:pt>
                <c:pt idx="59">
                  <c:v>0.18</c:v>
                </c:pt>
                <c:pt idx="60">
                  <c:v>0.17</c:v>
                </c:pt>
                <c:pt idx="61">
                  <c:v>0.16</c:v>
                </c:pt>
                <c:pt idx="62">
                  <c:v>0.14000000000000001</c:v>
                </c:pt>
                <c:pt idx="63">
                  <c:v>0.1</c:v>
                </c:pt>
                <c:pt idx="64">
                  <c:v>0.09</c:v>
                </c:pt>
                <c:pt idx="65">
                  <c:v>0.09</c:v>
                </c:pt>
                <c:pt idx="66">
                  <c:v>7.0000000000000007E-2</c:v>
                </c:pt>
                <c:pt idx="67">
                  <c:v>0.1</c:v>
                </c:pt>
                <c:pt idx="68">
                  <c:v>0.08</c:v>
                </c:pt>
                <c:pt idx="69">
                  <c:v>7.0000000000000007E-2</c:v>
                </c:pt>
                <c:pt idx="70">
                  <c:v>0.08</c:v>
                </c:pt>
                <c:pt idx="71">
                  <c:v>7.0000000000000007E-2</c:v>
                </c:pt>
                <c:pt idx="72">
                  <c:v>0.08</c:v>
                </c:pt>
                <c:pt idx="73">
                  <c:v>0.1</c:v>
                </c:pt>
                <c:pt idx="74">
                  <c:v>0.13</c:v>
                </c:pt>
                <c:pt idx="75">
                  <c:v>0.14000000000000001</c:v>
                </c:pt>
                <c:pt idx="76">
                  <c:v>0.16</c:v>
                </c:pt>
                <c:pt idx="77">
                  <c:v>0.16</c:v>
                </c:pt>
                <c:pt idx="78">
                  <c:v>0.16</c:v>
                </c:pt>
                <c:pt idx="79">
                  <c:v>0.13</c:v>
                </c:pt>
                <c:pt idx="80">
                  <c:v>0.14000000000000001</c:v>
                </c:pt>
                <c:pt idx="81">
                  <c:v>0.16</c:v>
                </c:pt>
                <c:pt idx="82">
                  <c:v>0.16</c:v>
                </c:pt>
                <c:pt idx="83">
                  <c:v>0.16</c:v>
                </c:pt>
                <c:pt idx="84">
                  <c:v>0.14000000000000001</c:v>
                </c:pt>
                <c:pt idx="85">
                  <c:v>0.15</c:v>
                </c:pt>
                <c:pt idx="86">
                  <c:v>0.14000000000000001</c:v>
                </c:pt>
                <c:pt idx="87">
                  <c:v>0.15</c:v>
                </c:pt>
                <c:pt idx="88">
                  <c:v>0.11</c:v>
                </c:pt>
                <c:pt idx="89">
                  <c:v>0.09</c:v>
                </c:pt>
                <c:pt idx="90">
                  <c:v>0.09</c:v>
                </c:pt>
                <c:pt idx="91">
                  <c:v>0.08</c:v>
                </c:pt>
                <c:pt idx="92">
                  <c:v>0.08</c:v>
                </c:pt>
                <c:pt idx="93">
                  <c:v>0.09</c:v>
                </c:pt>
                <c:pt idx="94">
                  <c:v>0.08</c:v>
                </c:pt>
                <c:pt idx="95">
                  <c:v>0.09</c:v>
                </c:pt>
                <c:pt idx="96">
                  <c:v>7.0000000000000007E-2</c:v>
                </c:pt>
                <c:pt idx="97">
                  <c:v>7.0000000000000007E-2</c:v>
                </c:pt>
                <c:pt idx="98">
                  <c:v>0.08</c:v>
                </c:pt>
                <c:pt idx="99">
                  <c:v>0.09</c:v>
                </c:pt>
                <c:pt idx="100">
                  <c:v>0.09</c:v>
                </c:pt>
                <c:pt idx="101">
                  <c:v>0.1</c:v>
                </c:pt>
                <c:pt idx="102">
                  <c:v>0.09</c:v>
                </c:pt>
                <c:pt idx="103">
                  <c:v>0.09</c:v>
                </c:pt>
                <c:pt idx="104">
                  <c:v>0.09</c:v>
                </c:pt>
                <c:pt idx="105">
                  <c:v>0.09</c:v>
                </c:pt>
                <c:pt idx="106">
                  <c:v>0.09</c:v>
                </c:pt>
                <c:pt idx="107">
                  <c:v>0.12</c:v>
                </c:pt>
                <c:pt idx="108">
                  <c:v>0.11</c:v>
                </c:pt>
                <c:pt idx="109">
                  <c:v>0.11</c:v>
                </c:pt>
                <c:pt idx="110">
                  <c:v>0.11</c:v>
                </c:pt>
                <c:pt idx="111">
                  <c:v>0.12</c:v>
                </c:pt>
                <c:pt idx="112">
                  <c:v>0.12</c:v>
                </c:pt>
                <c:pt idx="113">
                  <c:v>0.13</c:v>
                </c:pt>
                <c:pt idx="114">
                  <c:v>0.13</c:v>
                </c:pt>
                <c:pt idx="115">
                  <c:v>0.14000000000000001</c:v>
                </c:pt>
                <c:pt idx="116">
                  <c:v>0.14000000000000001</c:v>
                </c:pt>
                <c:pt idx="117">
                  <c:v>0.12</c:v>
                </c:pt>
                <c:pt idx="118">
                  <c:v>0.12</c:v>
                </c:pt>
                <c:pt idx="119">
                  <c:v>0.24</c:v>
                </c:pt>
                <c:pt idx="120">
                  <c:v>0.34</c:v>
                </c:pt>
                <c:pt idx="121">
                  <c:v>0.38</c:v>
                </c:pt>
                <c:pt idx="122">
                  <c:v>0.36</c:v>
                </c:pt>
                <c:pt idx="123">
                  <c:v>0.37</c:v>
                </c:pt>
                <c:pt idx="124">
                  <c:v>0.37</c:v>
                </c:pt>
                <c:pt idx="125">
                  <c:v>0.38</c:v>
                </c:pt>
                <c:pt idx="126">
                  <c:v>0.39</c:v>
                </c:pt>
                <c:pt idx="127">
                  <c:v>0.4</c:v>
                </c:pt>
                <c:pt idx="128">
                  <c:v>0.4</c:v>
                </c:pt>
                <c:pt idx="129">
                  <c:v>0.4</c:v>
                </c:pt>
                <c:pt idx="130">
                  <c:v>0.41</c:v>
                </c:pt>
                <c:pt idx="131">
                  <c:v>0.54</c:v>
                </c:pt>
                <c:pt idx="132">
                  <c:v>0.65</c:v>
                </c:pt>
                <c:pt idx="133">
                  <c:v>0.66</c:v>
                </c:pt>
                <c:pt idx="134">
                  <c:v>0.79</c:v>
                </c:pt>
                <c:pt idx="135">
                  <c:v>0.9</c:v>
                </c:pt>
                <c:pt idx="136">
                  <c:v>0.91</c:v>
                </c:pt>
                <c:pt idx="137">
                  <c:v>1.04</c:v>
                </c:pt>
                <c:pt idx="138">
                  <c:v>1.1499999999999999</c:v>
                </c:pt>
                <c:pt idx="139">
                  <c:v>1.1599999999999999</c:v>
                </c:pt>
                <c:pt idx="140">
                  <c:v>1.1499999999999999</c:v>
                </c:pt>
                <c:pt idx="141">
                  <c:v>1.1499999999999999</c:v>
                </c:pt>
                <c:pt idx="142">
                  <c:v>1.1599999999999999</c:v>
                </c:pt>
                <c:pt idx="143">
                  <c:v>1.3</c:v>
                </c:pt>
                <c:pt idx="144">
                  <c:v>1.41</c:v>
                </c:pt>
                <c:pt idx="145">
                  <c:v>1.42</c:v>
                </c:pt>
                <c:pt idx="146">
                  <c:v>1.51</c:v>
                </c:pt>
                <c:pt idx="147">
                  <c:v>1.69</c:v>
                </c:pt>
                <c:pt idx="148">
                  <c:v>1.7</c:v>
                </c:pt>
                <c:pt idx="149">
                  <c:v>1.82</c:v>
                </c:pt>
                <c:pt idx="150">
                  <c:v>1.91</c:v>
                </c:pt>
                <c:pt idx="151">
                  <c:v>1.91</c:v>
                </c:pt>
                <c:pt idx="152">
                  <c:v>1.95</c:v>
                </c:pt>
                <c:pt idx="153">
                  <c:v>2.19</c:v>
                </c:pt>
                <c:pt idx="154">
                  <c:v>2.2000000000000002</c:v>
                </c:pt>
                <c:pt idx="155">
                  <c:v>2.27</c:v>
                </c:pt>
                <c:pt idx="156">
                  <c:v>2.4</c:v>
                </c:pt>
                <c:pt idx="157">
                  <c:v>2.4</c:v>
                </c:pt>
                <c:pt idx="158">
                  <c:v>2.41</c:v>
                </c:pt>
                <c:pt idx="159">
                  <c:v>2.42</c:v>
                </c:pt>
                <c:pt idx="160">
                  <c:v>2.39</c:v>
                </c:pt>
                <c:pt idx="161">
                  <c:v>2.38</c:v>
                </c:pt>
                <c:pt idx="162">
                  <c:v>2.4</c:v>
                </c:pt>
                <c:pt idx="163">
                  <c:v>2.13</c:v>
                </c:pt>
                <c:pt idx="164">
                  <c:v>2.04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E8-A14D-A88C-8BF6F7BC1758}"/>
            </c:ext>
          </c:extLst>
        </c:ser>
        <c:ser>
          <c:idx val="0"/>
          <c:order val="1"/>
          <c:tx>
            <c:strRef>
              <c:f>Rates!$E$1</c:f>
              <c:strCache>
                <c:ptCount val="1"/>
                <c:pt idx="0">
                  <c:v>US 10 Year Treasury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Rates!$A$93:$A$257</c:f>
              <c:numCache>
                <c:formatCode>m/d/yy</c:formatCode>
                <c:ptCount val="165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38835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38989</c:v>
                </c:pt>
                <c:pt idx="9">
                  <c:v>39021</c:v>
                </c:pt>
                <c:pt idx="10">
                  <c:v>39051</c:v>
                </c:pt>
                <c:pt idx="11">
                  <c:v>39080</c:v>
                </c:pt>
                <c:pt idx="12">
                  <c:v>39113</c:v>
                </c:pt>
                <c:pt idx="13">
                  <c:v>39141</c:v>
                </c:pt>
                <c:pt idx="14">
                  <c:v>39171</c:v>
                </c:pt>
                <c:pt idx="15">
                  <c:v>39202</c:v>
                </c:pt>
                <c:pt idx="16">
                  <c:v>39233</c:v>
                </c:pt>
                <c:pt idx="17">
                  <c:v>39262</c:v>
                </c:pt>
                <c:pt idx="18">
                  <c:v>39294</c:v>
                </c:pt>
                <c:pt idx="19">
                  <c:v>39325</c:v>
                </c:pt>
                <c:pt idx="20">
                  <c:v>39353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39598</c:v>
                </c:pt>
                <c:pt idx="29">
                  <c:v>39629</c:v>
                </c:pt>
                <c:pt idx="30">
                  <c:v>39660</c:v>
                </c:pt>
                <c:pt idx="31">
                  <c:v>39689</c:v>
                </c:pt>
                <c:pt idx="32">
                  <c:v>39721</c:v>
                </c:pt>
                <c:pt idx="33">
                  <c:v>39752</c:v>
                </c:pt>
                <c:pt idx="34">
                  <c:v>39780</c:v>
                </c:pt>
                <c:pt idx="35">
                  <c:v>39813</c:v>
                </c:pt>
                <c:pt idx="36">
                  <c:v>39843</c:v>
                </c:pt>
                <c:pt idx="37">
                  <c:v>39871</c:v>
                </c:pt>
                <c:pt idx="38">
                  <c:v>39903</c:v>
                </c:pt>
                <c:pt idx="39">
                  <c:v>39933</c:v>
                </c:pt>
                <c:pt idx="40">
                  <c:v>39962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40116</c:v>
                </c:pt>
                <c:pt idx="46">
                  <c:v>40147</c:v>
                </c:pt>
                <c:pt idx="47">
                  <c:v>40178</c:v>
                </c:pt>
                <c:pt idx="48">
                  <c:v>40207</c:v>
                </c:pt>
                <c:pt idx="49">
                  <c:v>40235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40389</c:v>
                </c:pt>
                <c:pt idx="55">
                  <c:v>40421</c:v>
                </c:pt>
                <c:pt idx="56">
                  <c:v>40451</c:v>
                </c:pt>
                <c:pt idx="57">
                  <c:v>40480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40662</c:v>
                </c:pt>
                <c:pt idx="64">
                  <c:v>40694</c:v>
                </c:pt>
                <c:pt idx="65">
                  <c:v>40724</c:v>
                </c:pt>
                <c:pt idx="66">
                  <c:v>40753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40939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41060</c:v>
                </c:pt>
                <c:pt idx="77">
                  <c:v>41089</c:v>
                </c:pt>
                <c:pt idx="78">
                  <c:v>41121</c:v>
                </c:pt>
                <c:pt idx="79">
                  <c:v>41152</c:v>
                </c:pt>
                <c:pt idx="80">
                  <c:v>41180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41362</c:v>
                </c:pt>
                <c:pt idx="87">
                  <c:v>41394</c:v>
                </c:pt>
                <c:pt idx="88">
                  <c:v>41425</c:v>
                </c:pt>
                <c:pt idx="89">
                  <c:v>41453</c:v>
                </c:pt>
                <c:pt idx="90">
                  <c:v>41486</c:v>
                </c:pt>
                <c:pt idx="91">
                  <c:v>41516</c:v>
                </c:pt>
                <c:pt idx="92">
                  <c:v>41547</c:v>
                </c:pt>
                <c:pt idx="93">
                  <c:v>41578</c:v>
                </c:pt>
                <c:pt idx="94">
                  <c:v>41607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41789</c:v>
                </c:pt>
                <c:pt idx="101">
                  <c:v>41820</c:v>
                </c:pt>
                <c:pt idx="102">
                  <c:v>41851</c:v>
                </c:pt>
                <c:pt idx="103">
                  <c:v>41880</c:v>
                </c:pt>
                <c:pt idx="104">
                  <c:v>41912</c:v>
                </c:pt>
                <c:pt idx="105">
                  <c:v>41943</c:v>
                </c:pt>
                <c:pt idx="106">
                  <c:v>41971</c:v>
                </c:pt>
                <c:pt idx="107">
                  <c:v>42004</c:v>
                </c:pt>
                <c:pt idx="108">
                  <c:v>42034</c:v>
                </c:pt>
                <c:pt idx="109">
                  <c:v>42062</c:v>
                </c:pt>
                <c:pt idx="110">
                  <c:v>42094</c:v>
                </c:pt>
                <c:pt idx="111">
                  <c:v>42124</c:v>
                </c:pt>
                <c:pt idx="112">
                  <c:v>42153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42307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42489</c:v>
                </c:pt>
                <c:pt idx="124">
                  <c:v>42521</c:v>
                </c:pt>
                <c:pt idx="125">
                  <c:v>42551</c:v>
                </c:pt>
                <c:pt idx="126">
                  <c:v>42580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42734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42853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43616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  <c:pt idx="164">
                  <c:v>43738</c:v>
                </c:pt>
              </c:numCache>
            </c:numRef>
          </c:cat>
          <c:val>
            <c:numRef>
              <c:f>Rates!$E$93:$E$257</c:f>
              <c:numCache>
                <c:formatCode>0.00</c:formatCode>
                <c:ptCount val="165"/>
                <c:pt idx="0">
                  <c:v>4.5152000000000001</c:v>
                </c:pt>
                <c:pt idx="1">
                  <c:v>4.5510000000000002</c:v>
                </c:pt>
                <c:pt idx="2">
                  <c:v>4.8472</c:v>
                </c:pt>
                <c:pt idx="3">
                  <c:v>5.0505000000000004</c:v>
                </c:pt>
                <c:pt idx="4">
                  <c:v>5.1185999999999998</c:v>
                </c:pt>
                <c:pt idx="5">
                  <c:v>5.1364000000000001</c:v>
                </c:pt>
                <c:pt idx="6">
                  <c:v>4.9794</c:v>
                </c:pt>
                <c:pt idx="7">
                  <c:v>4.7257999999999996</c:v>
                </c:pt>
                <c:pt idx="8">
                  <c:v>4.6276000000000002</c:v>
                </c:pt>
                <c:pt idx="9">
                  <c:v>4.5980999999999996</c:v>
                </c:pt>
                <c:pt idx="10">
                  <c:v>4.4581</c:v>
                </c:pt>
                <c:pt idx="11">
                  <c:v>4.7022000000000004</c:v>
                </c:pt>
                <c:pt idx="12">
                  <c:v>4.8079999999999998</c:v>
                </c:pt>
                <c:pt idx="13">
                  <c:v>4.5656999999999996</c:v>
                </c:pt>
                <c:pt idx="14">
                  <c:v>4.6443000000000003</c:v>
                </c:pt>
                <c:pt idx="15">
                  <c:v>4.6222000000000003</c:v>
                </c:pt>
                <c:pt idx="16">
                  <c:v>4.8879000000000001</c:v>
                </c:pt>
                <c:pt idx="17">
                  <c:v>5.0244</c:v>
                </c:pt>
                <c:pt idx="18">
                  <c:v>4.7388000000000003</c:v>
                </c:pt>
                <c:pt idx="19">
                  <c:v>4.5292000000000003</c:v>
                </c:pt>
                <c:pt idx="20">
                  <c:v>4.5865</c:v>
                </c:pt>
                <c:pt idx="21">
                  <c:v>4.4707999999999997</c:v>
                </c:pt>
                <c:pt idx="22">
                  <c:v>3.9379</c:v>
                </c:pt>
                <c:pt idx="23">
                  <c:v>4.0232000000000001</c:v>
                </c:pt>
                <c:pt idx="24">
                  <c:v>3.5931000000000002</c:v>
                </c:pt>
                <c:pt idx="25">
                  <c:v>3.5091999999999999</c:v>
                </c:pt>
                <c:pt idx="26">
                  <c:v>3.4096000000000002</c:v>
                </c:pt>
                <c:pt idx="27">
                  <c:v>3.7279</c:v>
                </c:pt>
                <c:pt idx="28">
                  <c:v>4.0594999999999999</c:v>
                </c:pt>
                <c:pt idx="29">
                  <c:v>3.9689999999999999</c:v>
                </c:pt>
                <c:pt idx="30">
                  <c:v>3.9462000000000002</c:v>
                </c:pt>
                <c:pt idx="31">
                  <c:v>3.8115999999999999</c:v>
                </c:pt>
                <c:pt idx="32">
                  <c:v>3.8233999999999999</c:v>
                </c:pt>
                <c:pt idx="33">
                  <c:v>3.9529999999999998</c:v>
                </c:pt>
                <c:pt idx="34">
                  <c:v>2.92</c:v>
                </c:pt>
                <c:pt idx="35">
                  <c:v>2.2122999999999999</c:v>
                </c:pt>
                <c:pt idx="36">
                  <c:v>2.8403</c:v>
                </c:pt>
                <c:pt idx="37">
                  <c:v>3.0131000000000001</c:v>
                </c:pt>
                <c:pt idx="38">
                  <c:v>2.6629</c:v>
                </c:pt>
                <c:pt idx="39">
                  <c:v>3.1187</c:v>
                </c:pt>
                <c:pt idx="40">
                  <c:v>3.4594</c:v>
                </c:pt>
                <c:pt idx="41">
                  <c:v>3.5326</c:v>
                </c:pt>
                <c:pt idx="42">
                  <c:v>3.4796</c:v>
                </c:pt>
                <c:pt idx="43">
                  <c:v>3.3975</c:v>
                </c:pt>
                <c:pt idx="44">
                  <c:v>3.3052999999999999</c:v>
                </c:pt>
                <c:pt idx="45">
                  <c:v>3.3828</c:v>
                </c:pt>
                <c:pt idx="46">
                  <c:v>3.1978</c:v>
                </c:pt>
                <c:pt idx="47">
                  <c:v>3.8368000000000002</c:v>
                </c:pt>
                <c:pt idx="48">
                  <c:v>3.5844</c:v>
                </c:pt>
                <c:pt idx="49">
                  <c:v>3.6116999999999999</c:v>
                </c:pt>
                <c:pt idx="50">
                  <c:v>3.8256999999999999</c:v>
                </c:pt>
                <c:pt idx="51">
                  <c:v>3.6532</c:v>
                </c:pt>
                <c:pt idx="52">
                  <c:v>3.2848000000000002</c:v>
                </c:pt>
                <c:pt idx="53">
                  <c:v>2.9310999999999998</c:v>
                </c:pt>
                <c:pt idx="54">
                  <c:v>2.9051999999999998</c:v>
                </c:pt>
                <c:pt idx="55">
                  <c:v>2.4683000000000002</c:v>
                </c:pt>
                <c:pt idx="56">
                  <c:v>2.5097999999999998</c:v>
                </c:pt>
                <c:pt idx="57">
                  <c:v>2.5992999999999999</c:v>
                </c:pt>
                <c:pt idx="58">
                  <c:v>2.7968000000000002</c:v>
                </c:pt>
                <c:pt idx="59">
                  <c:v>3.2934999999999999</c:v>
                </c:pt>
                <c:pt idx="60">
                  <c:v>3.3704000000000001</c:v>
                </c:pt>
                <c:pt idx="61">
                  <c:v>3.4272</c:v>
                </c:pt>
                <c:pt idx="62">
                  <c:v>3.4702999999999999</c:v>
                </c:pt>
                <c:pt idx="63">
                  <c:v>3.2863000000000002</c:v>
                </c:pt>
                <c:pt idx="64">
                  <c:v>3.0607000000000002</c:v>
                </c:pt>
                <c:pt idx="65">
                  <c:v>3.16</c:v>
                </c:pt>
                <c:pt idx="66">
                  <c:v>2.7961</c:v>
                </c:pt>
                <c:pt idx="67">
                  <c:v>2.2233999999999998</c:v>
                </c:pt>
                <c:pt idx="68">
                  <c:v>1.9154</c:v>
                </c:pt>
                <c:pt idx="69">
                  <c:v>2.1133000000000002</c:v>
                </c:pt>
                <c:pt idx="70">
                  <c:v>2.0680000000000001</c:v>
                </c:pt>
                <c:pt idx="71">
                  <c:v>1.8762000000000001</c:v>
                </c:pt>
                <c:pt idx="72">
                  <c:v>1.7970999999999999</c:v>
                </c:pt>
                <c:pt idx="73">
                  <c:v>1.9704999999999999</c:v>
                </c:pt>
                <c:pt idx="74">
                  <c:v>2.2088000000000001</c:v>
                </c:pt>
                <c:pt idx="75">
                  <c:v>1.9137</c:v>
                </c:pt>
                <c:pt idx="76">
                  <c:v>1.5578000000000001</c:v>
                </c:pt>
                <c:pt idx="77">
                  <c:v>1.6449</c:v>
                </c:pt>
                <c:pt idx="78">
                  <c:v>1.4679</c:v>
                </c:pt>
                <c:pt idx="79">
                  <c:v>1.5484</c:v>
                </c:pt>
                <c:pt idx="80">
                  <c:v>1.6335</c:v>
                </c:pt>
                <c:pt idx="81">
                  <c:v>1.6900999999999999</c:v>
                </c:pt>
                <c:pt idx="82">
                  <c:v>1.6155999999999999</c:v>
                </c:pt>
                <c:pt idx="83">
                  <c:v>1.7574000000000001</c:v>
                </c:pt>
                <c:pt idx="84">
                  <c:v>1.9849000000000001</c:v>
                </c:pt>
                <c:pt idx="85">
                  <c:v>1.8755999999999999</c:v>
                </c:pt>
                <c:pt idx="86">
                  <c:v>1.8486</c:v>
                </c:pt>
                <c:pt idx="87">
                  <c:v>1.6717</c:v>
                </c:pt>
                <c:pt idx="88">
                  <c:v>2.1282000000000001</c:v>
                </c:pt>
                <c:pt idx="89">
                  <c:v>2.4857</c:v>
                </c:pt>
                <c:pt idx="90">
                  <c:v>2.5762</c:v>
                </c:pt>
                <c:pt idx="91">
                  <c:v>2.7839</c:v>
                </c:pt>
                <c:pt idx="92">
                  <c:v>2.61</c:v>
                </c:pt>
                <c:pt idx="93">
                  <c:v>2.5541999999999998</c:v>
                </c:pt>
                <c:pt idx="94">
                  <c:v>2.7444999999999999</c:v>
                </c:pt>
                <c:pt idx="95">
                  <c:v>3.0282</c:v>
                </c:pt>
                <c:pt idx="96">
                  <c:v>2.6440000000000001</c:v>
                </c:pt>
                <c:pt idx="97">
                  <c:v>2.6476000000000002</c:v>
                </c:pt>
                <c:pt idx="98">
                  <c:v>2.718</c:v>
                </c:pt>
                <c:pt idx="99">
                  <c:v>2.6459000000000001</c:v>
                </c:pt>
                <c:pt idx="100">
                  <c:v>2.4759000000000002</c:v>
                </c:pt>
                <c:pt idx="101">
                  <c:v>2.5304000000000002</c:v>
                </c:pt>
                <c:pt idx="102">
                  <c:v>2.5577999999999999</c:v>
                </c:pt>
                <c:pt idx="103">
                  <c:v>2.3431000000000002</c:v>
                </c:pt>
                <c:pt idx="104">
                  <c:v>2.4887999999999999</c:v>
                </c:pt>
                <c:pt idx="105">
                  <c:v>2.3353000000000002</c:v>
                </c:pt>
                <c:pt idx="106">
                  <c:v>2.1640000000000001</c:v>
                </c:pt>
                <c:pt idx="107">
                  <c:v>2.1711999999999998</c:v>
                </c:pt>
                <c:pt idx="108">
                  <c:v>1.6407</c:v>
                </c:pt>
                <c:pt idx="109">
                  <c:v>1.9930000000000001</c:v>
                </c:pt>
                <c:pt idx="110">
                  <c:v>1.9231</c:v>
                </c:pt>
                <c:pt idx="111">
                  <c:v>2.0316999999999998</c:v>
                </c:pt>
                <c:pt idx="112">
                  <c:v>2.1214</c:v>
                </c:pt>
                <c:pt idx="113">
                  <c:v>2.3531</c:v>
                </c:pt>
                <c:pt idx="114">
                  <c:v>2.1800999999999999</c:v>
                </c:pt>
                <c:pt idx="115">
                  <c:v>2.2179000000000002</c:v>
                </c:pt>
                <c:pt idx="116">
                  <c:v>2.0367999999999999</c:v>
                </c:pt>
                <c:pt idx="117">
                  <c:v>2.1421000000000001</c:v>
                </c:pt>
                <c:pt idx="118">
                  <c:v>2.206</c:v>
                </c:pt>
                <c:pt idx="119">
                  <c:v>2.2694000000000001</c:v>
                </c:pt>
                <c:pt idx="120">
                  <c:v>1.9209000000000001</c:v>
                </c:pt>
                <c:pt idx="121">
                  <c:v>1.7346999999999999</c:v>
                </c:pt>
                <c:pt idx="122">
                  <c:v>1.7686999999999999</c:v>
                </c:pt>
                <c:pt idx="123">
                  <c:v>1.8332999999999999</c:v>
                </c:pt>
                <c:pt idx="124">
                  <c:v>1.8458000000000001</c:v>
                </c:pt>
                <c:pt idx="125">
                  <c:v>1.4697</c:v>
                </c:pt>
                <c:pt idx="126">
                  <c:v>1.4531000000000001</c:v>
                </c:pt>
                <c:pt idx="127">
                  <c:v>1.58</c:v>
                </c:pt>
                <c:pt idx="128">
                  <c:v>1.5944</c:v>
                </c:pt>
                <c:pt idx="129">
                  <c:v>1.8254999999999999</c:v>
                </c:pt>
                <c:pt idx="130">
                  <c:v>2.3809</c:v>
                </c:pt>
                <c:pt idx="131">
                  <c:v>2.4443000000000001</c:v>
                </c:pt>
                <c:pt idx="132">
                  <c:v>2.4531000000000001</c:v>
                </c:pt>
                <c:pt idx="133">
                  <c:v>2.3898999999999999</c:v>
                </c:pt>
                <c:pt idx="134">
                  <c:v>2.3874</c:v>
                </c:pt>
                <c:pt idx="135">
                  <c:v>2.2801999999999998</c:v>
                </c:pt>
                <c:pt idx="136">
                  <c:v>2.2027999999999999</c:v>
                </c:pt>
                <c:pt idx="137">
                  <c:v>2.3037000000000001</c:v>
                </c:pt>
                <c:pt idx="138">
                  <c:v>2.2942</c:v>
                </c:pt>
                <c:pt idx="139">
                  <c:v>2.117</c:v>
                </c:pt>
                <c:pt idx="140">
                  <c:v>2.3336000000000001</c:v>
                </c:pt>
                <c:pt idx="141">
                  <c:v>2.3793000000000002</c:v>
                </c:pt>
                <c:pt idx="142">
                  <c:v>2.4097</c:v>
                </c:pt>
                <c:pt idx="143">
                  <c:v>2.4054000000000002</c:v>
                </c:pt>
                <c:pt idx="144">
                  <c:v>2.7050000000000001</c:v>
                </c:pt>
                <c:pt idx="145">
                  <c:v>2.8605999999999998</c:v>
                </c:pt>
                <c:pt idx="146">
                  <c:v>2.7389000000000001</c:v>
                </c:pt>
                <c:pt idx="147">
                  <c:v>2.9531000000000001</c:v>
                </c:pt>
                <c:pt idx="148">
                  <c:v>2.8586</c:v>
                </c:pt>
                <c:pt idx="149">
                  <c:v>2.8601000000000001</c:v>
                </c:pt>
                <c:pt idx="150">
                  <c:v>2.9598</c:v>
                </c:pt>
                <c:pt idx="151">
                  <c:v>2.8603999999999998</c:v>
                </c:pt>
                <c:pt idx="152">
                  <c:v>3.0611999999999999</c:v>
                </c:pt>
                <c:pt idx="153">
                  <c:v>3.1435</c:v>
                </c:pt>
                <c:pt idx="154">
                  <c:v>2.9878999999999998</c:v>
                </c:pt>
                <c:pt idx="155">
                  <c:v>2.6842000000000001</c:v>
                </c:pt>
                <c:pt idx="156">
                  <c:v>2.6293000000000002</c:v>
                </c:pt>
                <c:pt idx="157">
                  <c:v>2.7149999999999999</c:v>
                </c:pt>
                <c:pt idx="158">
                  <c:v>2.4049999999999998</c:v>
                </c:pt>
                <c:pt idx="159">
                  <c:v>2.5017999999999998</c:v>
                </c:pt>
                <c:pt idx="160">
                  <c:v>2.1246</c:v>
                </c:pt>
                <c:pt idx="161">
                  <c:v>2.0051000000000001</c:v>
                </c:pt>
                <c:pt idx="162">
                  <c:v>2.0144000000000002</c:v>
                </c:pt>
                <c:pt idx="163">
                  <c:v>1.4961</c:v>
                </c:pt>
                <c:pt idx="164">
                  <c:v>1.6646000000000001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E8-A14D-A88C-8BF6F7BC1758}"/>
            </c:ext>
          </c:extLst>
        </c:ser>
        <c:ser>
          <c:idx val="2"/>
          <c:order val="2"/>
          <c:tx>
            <c:strRef>
              <c:f>Rates!$H$1</c:f>
              <c:strCache>
                <c:ptCount val="1"/>
                <c:pt idx="0">
                  <c:v>30 Year Fixed Mortgage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Rates!$H$93:$H$257</c:f>
              <c:numCache>
                <c:formatCode>General</c:formatCode>
                <c:ptCount val="165"/>
                <c:pt idx="0">
                  <c:v>5.76</c:v>
                </c:pt>
                <c:pt idx="1">
                  <c:v>5.75</c:v>
                </c:pt>
                <c:pt idx="2">
                  <c:v>5.98</c:v>
                </c:pt>
                <c:pt idx="3">
                  <c:v>6.13</c:v>
                </c:pt>
                <c:pt idx="4">
                  <c:v>6.22</c:v>
                </c:pt>
                <c:pt idx="5">
                  <c:v>6.38</c:v>
                </c:pt>
                <c:pt idx="6">
                  <c:v>6.17</c:v>
                </c:pt>
                <c:pt idx="7">
                  <c:v>5.94</c:v>
                </c:pt>
                <c:pt idx="8">
                  <c:v>5.8</c:v>
                </c:pt>
                <c:pt idx="9">
                  <c:v>5.84</c:v>
                </c:pt>
                <c:pt idx="10">
                  <c:v>5.65</c:v>
                </c:pt>
                <c:pt idx="11">
                  <c:v>5.75</c:v>
                </c:pt>
                <c:pt idx="12">
                  <c:v>5.9</c:v>
                </c:pt>
                <c:pt idx="13">
                  <c:v>5.7</c:v>
                </c:pt>
                <c:pt idx="14">
                  <c:v>5.72</c:v>
                </c:pt>
                <c:pt idx="15">
                  <c:v>5.77</c:v>
                </c:pt>
                <c:pt idx="16">
                  <c:v>6.01</c:v>
                </c:pt>
                <c:pt idx="17">
                  <c:v>6.28</c:v>
                </c:pt>
                <c:pt idx="18">
                  <c:v>6.28</c:v>
                </c:pt>
                <c:pt idx="19">
                  <c:v>6.1</c:v>
                </c:pt>
                <c:pt idx="20">
                  <c:v>6.06</c:v>
                </c:pt>
                <c:pt idx="21">
                  <c:v>5.9</c:v>
                </c:pt>
                <c:pt idx="22">
                  <c:v>5.69</c:v>
                </c:pt>
                <c:pt idx="23">
                  <c:v>5.79</c:v>
                </c:pt>
                <c:pt idx="24">
                  <c:v>5.49</c:v>
                </c:pt>
                <c:pt idx="25">
                  <c:v>5.8</c:v>
                </c:pt>
                <c:pt idx="26">
                  <c:v>5.67</c:v>
                </c:pt>
                <c:pt idx="27">
                  <c:v>5.8</c:v>
                </c:pt>
                <c:pt idx="28">
                  <c:v>5.98</c:v>
                </c:pt>
                <c:pt idx="29">
                  <c:v>6.17</c:v>
                </c:pt>
                <c:pt idx="30">
                  <c:v>6.26</c:v>
                </c:pt>
                <c:pt idx="31">
                  <c:v>6.26</c:v>
                </c:pt>
                <c:pt idx="32">
                  <c:v>5.94</c:v>
                </c:pt>
                <c:pt idx="33">
                  <c:v>6.41</c:v>
                </c:pt>
                <c:pt idx="34">
                  <c:v>5.76</c:v>
                </c:pt>
                <c:pt idx="35">
                  <c:v>5.26</c:v>
                </c:pt>
                <c:pt idx="36">
                  <c:v>5.34</c:v>
                </c:pt>
                <c:pt idx="37">
                  <c:v>5.25</c:v>
                </c:pt>
                <c:pt idx="38">
                  <c:v>4.8899999999999997</c:v>
                </c:pt>
                <c:pt idx="39">
                  <c:v>4.92</c:v>
                </c:pt>
                <c:pt idx="40">
                  <c:v>5.23</c:v>
                </c:pt>
                <c:pt idx="41">
                  <c:v>5.39</c:v>
                </c:pt>
                <c:pt idx="42">
                  <c:v>5.33</c:v>
                </c:pt>
                <c:pt idx="43">
                  <c:v>5.27</c:v>
                </c:pt>
                <c:pt idx="44">
                  <c:v>5.16</c:v>
                </c:pt>
                <c:pt idx="45">
                  <c:v>5.16</c:v>
                </c:pt>
                <c:pt idx="46">
                  <c:v>4.93</c:v>
                </c:pt>
                <c:pt idx="47">
                  <c:v>5.33</c:v>
                </c:pt>
                <c:pt idx="48">
                  <c:v>5.07</c:v>
                </c:pt>
                <c:pt idx="49">
                  <c:v>5.08</c:v>
                </c:pt>
                <c:pt idx="50">
                  <c:v>5.12</c:v>
                </c:pt>
                <c:pt idx="51">
                  <c:v>5.13</c:v>
                </c:pt>
                <c:pt idx="52">
                  <c:v>4.92</c:v>
                </c:pt>
                <c:pt idx="53">
                  <c:v>4.68</c:v>
                </c:pt>
                <c:pt idx="54">
                  <c:v>4.5599999999999996</c:v>
                </c:pt>
                <c:pt idx="55">
                  <c:v>4.33</c:v>
                </c:pt>
                <c:pt idx="56">
                  <c:v>4.47</c:v>
                </c:pt>
                <c:pt idx="57">
                  <c:v>4.3499999999999996</c:v>
                </c:pt>
                <c:pt idx="58">
                  <c:v>4.57</c:v>
                </c:pt>
                <c:pt idx="59">
                  <c:v>4.99</c:v>
                </c:pt>
                <c:pt idx="60">
                  <c:v>4.78</c:v>
                </c:pt>
                <c:pt idx="61">
                  <c:v>4.8499999999999996</c:v>
                </c:pt>
                <c:pt idx="62">
                  <c:v>4.84</c:v>
                </c:pt>
                <c:pt idx="63">
                  <c:v>4.7</c:v>
                </c:pt>
                <c:pt idx="64">
                  <c:v>4.55</c:v>
                </c:pt>
                <c:pt idx="65">
                  <c:v>4.57</c:v>
                </c:pt>
                <c:pt idx="66">
                  <c:v>4.47</c:v>
                </c:pt>
                <c:pt idx="67">
                  <c:v>4.26</c:v>
                </c:pt>
                <c:pt idx="68">
                  <c:v>4.03</c:v>
                </c:pt>
                <c:pt idx="69">
                  <c:v>4.13</c:v>
                </c:pt>
                <c:pt idx="70">
                  <c:v>4.0199999999999996</c:v>
                </c:pt>
                <c:pt idx="71">
                  <c:v>3.94</c:v>
                </c:pt>
                <c:pt idx="72">
                  <c:v>3.88</c:v>
                </c:pt>
                <c:pt idx="73">
                  <c:v>3.88</c:v>
                </c:pt>
                <c:pt idx="74">
                  <c:v>3.97</c:v>
                </c:pt>
                <c:pt idx="75">
                  <c:v>3.81</c:v>
                </c:pt>
                <c:pt idx="76">
                  <c:v>3.74</c:v>
                </c:pt>
                <c:pt idx="77">
                  <c:v>3.69</c:v>
                </c:pt>
                <c:pt idx="78">
                  <c:v>3.57</c:v>
                </c:pt>
                <c:pt idx="79">
                  <c:v>3.55</c:v>
                </c:pt>
                <c:pt idx="80">
                  <c:v>3.43</c:v>
                </c:pt>
                <c:pt idx="81">
                  <c:v>3.45</c:v>
                </c:pt>
                <c:pt idx="82">
                  <c:v>3.41</c:v>
                </c:pt>
                <c:pt idx="83">
                  <c:v>3.4</c:v>
                </c:pt>
                <c:pt idx="84">
                  <c:v>3.6</c:v>
                </c:pt>
                <c:pt idx="85">
                  <c:v>3.61</c:v>
                </c:pt>
                <c:pt idx="86">
                  <c:v>3.67</c:v>
                </c:pt>
                <c:pt idx="87">
                  <c:v>3.43</c:v>
                </c:pt>
                <c:pt idx="88">
                  <c:v>4.0999999999999996</c:v>
                </c:pt>
                <c:pt idx="89">
                  <c:v>4.3899999999999997</c:v>
                </c:pt>
                <c:pt idx="90">
                  <c:v>4.3899999999999997</c:v>
                </c:pt>
                <c:pt idx="91">
                  <c:v>4.46</c:v>
                </c:pt>
                <c:pt idx="92">
                  <c:v>4.28</c:v>
                </c:pt>
                <c:pt idx="93">
                  <c:v>4.1500000000000004</c:v>
                </c:pt>
                <c:pt idx="94">
                  <c:v>4.38</c:v>
                </c:pt>
                <c:pt idx="95">
                  <c:v>4.54</c:v>
                </c:pt>
                <c:pt idx="96">
                  <c:v>4.26</c:v>
                </c:pt>
                <c:pt idx="97">
                  <c:v>4.3099999999999996</c:v>
                </c:pt>
                <c:pt idx="98">
                  <c:v>4.38</c:v>
                </c:pt>
                <c:pt idx="99">
                  <c:v>4.26</c:v>
                </c:pt>
                <c:pt idx="100">
                  <c:v>4.1500000000000004</c:v>
                </c:pt>
                <c:pt idx="101">
                  <c:v>4.1500000000000004</c:v>
                </c:pt>
                <c:pt idx="102">
                  <c:v>4.2</c:v>
                </c:pt>
                <c:pt idx="103">
                  <c:v>4.07</c:v>
                </c:pt>
                <c:pt idx="104">
                  <c:v>4.12</c:v>
                </c:pt>
                <c:pt idx="105">
                  <c:v>3.97</c:v>
                </c:pt>
                <c:pt idx="106">
                  <c:v>3.92</c:v>
                </c:pt>
                <c:pt idx="107">
                  <c:v>3.99</c:v>
                </c:pt>
                <c:pt idx="108">
                  <c:v>3.79</c:v>
                </c:pt>
                <c:pt idx="109">
                  <c:v>3.92</c:v>
                </c:pt>
                <c:pt idx="110">
                  <c:v>3.79</c:v>
                </c:pt>
                <c:pt idx="111">
                  <c:v>3.86</c:v>
                </c:pt>
                <c:pt idx="112">
                  <c:v>3.9</c:v>
                </c:pt>
                <c:pt idx="113">
                  <c:v>4.17</c:v>
                </c:pt>
                <c:pt idx="114">
                  <c:v>3.9</c:v>
                </c:pt>
                <c:pt idx="115">
                  <c:v>3.9</c:v>
                </c:pt>
                <c:pt idx="116">
                  <c:v>3.84</c:v>
                </c:pt>
                <c:pt idx="117">
                  <c:v>4.01</c:v>
                </c:pt>
                <c:pt idx="118">
                  <c:v>3.82</c:v>
                </c:pt>
                <c:pt idx="119">
                  <c:v>3.9</c:v>
                </c:pt>
                <c:pt idx="120">
                  <c:v>3.76</c:v>
                </c:pt>
                <c:pt idx="121">
                  <c:v>3.84</c:v>
                </c:pt>
                <c:pt idx="122">
                  <c:v>3.65</c:v>
                </c:pt>
                <c:pt idx="123">
                  <c:v>3.63</c:v>
                </c:pt>
                <c:pt idx="124">
                  <c:v>3.65</c:v>
                </c:pt>
                <c:pt idx="125">
                  <c:v>3.53</c:v>
                </c:pt>
                <c:pt idx="126">
                  <c:v>3.36</c:v>
                </c:pt>
                <c:pt idx="127">
                  <c:v>3.4</c:v>
                </c:pt>
                <c:pt idx="128">
                  <c:v>3.34</c:v>
                </c:pt>
                <c:pt idx="129">
                  <c:v>3.51</c:v>
                </c:pt>
                <c:pt idx="130">
                  <c:v>3.98</c:v>
                </c:pt>
                <c:pt idx="131">
                  <c:v>4.0599999999999996</c:v>
                </c:pt>
                <c:pt idx="132">
                  <c:v>4.04</c:v>
                </c:pt>
                <c:pt idx="133">
                  <c:v>3.99</c:v>
                </c:pt>
                <c:pt idx="134">
                  <c:v>3.99</c:v>
                </c:pt>
                <c:pt idx="135">
                  <c:v>3.89</c:v>
                </c:pt>
                <c:pt idx="136">
                  <c:v>3.82</c:v>
                </c:pt>
                <c:pt idx="137">
                  <c:v>3.87</c:v>
                </c:pt>
                <c:pt idx="138">
                  <c:v>3.85</c:v>
                </c:pt>
                <c:pt idx="139">
                  <c:v>3.77</c:v>
                </c:pt>
                <c:pt idx="140">
                  <c:v>3.8</c:v>
                </c:pt>
                <c:pt idx="141">
                  <c:v>3.83</c:v>
                </c:pt>
                <c:pt idx="142">
                  <c:v>3.82</c:v>
                </c:pt>
                <c:pt idx="143">
                  <c:v>3.85</c:v>
                </c:pt>
                <c:pt idx="144">
                  <c:v>4.18</c:v>
                </c:pt>
                <c:pt idx="145">
                  <c:v>4.34</c:v>
                </c:pt>
                <c:pt idx="146">
                  <c:v>4.2699999999999996</c:v>
                </c:pt>
                <c:pt idx="147">
                  <c:v>4.42</c:v>
                </c:pt>
                <c:pt idx="148">
                  <c:v>4.3600000000000003</c:v>
                </c:pt>
                <c:pt idx="149">
                  <c:v>4.4000000000000004</c:v>
                </c:pt>
                <c:pt idx="150">
                  <c:v>4.43</c:v>
                </c:pt>
                <c:pt idx="151">
                  <c:v>4.41</c:v>
                </c:pt>
                <c:pt idx="152">
                  <c:v>4.57</c:v>
                </c:pt>
                <c:pt idx="153">
                  <c:v>4.75</c:v>
                </c:pt>
                <c:pt idx="154">
                  <c:v>4.68</c:v>
                </c:pt>
                <c:pt idx="155">
                  <c:v>4.51</c:v>
                </c:pt>
                <c:pt idx="156">
                  <c:v>4.37</c:v>
                </c:pt>
                <c:pt idx="157">
                  <c:v>4.4000000000000004</c:v>
                </c:pt>
                <c:pt idx="158" formatCode="0.00">
                  <c:v>4.08</c:v>
                </c:pt>
                <c:pt idx="159" formatCode="0.00">
                  <c:v>4.09</c:v>
                </c:pt>
                <c:pt idx="160" formatCode="0.00">
                  <c:v>4.03</c:v>
                </c:pt>
                <c:pt idx="161" formatCode="0.00">
                  <c:v>3.8</c:v>
                </c:pt>
                <c:pt idx="162" formatCode="0.00">
                  <c:v>3.87</c:v>
                </c:pt>
                <c:pt idx="163" formatCode="0.00">
                  <c:v>3.69</c:v>
                </c:pt>
                <c:pt idx="164" formatCode="0.00">
                  <c:v>3.72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E8-A14D-A88C-8BF6F7BC1758}"/>
            </c:ext>
          </c:extLst>
        </c:ser>
        <c:ser>
          <c:idx val="3"/>
          <c:order val="3"/>
          <c:tx>
            <c:strRef>
              <c:f>Rates!$B$1</c:f>
              <c:strCache>
                <c:ptCount val="1"/>
                <c:pt idx="0">
                  <c:v>New Auto 60 Mo</c:v>
                </c:pt>
              </c:strCache>
            </c:strRef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Rates!$B$93:$B$257</c:f>
              <c:numCache>
                <c:formatCode>General</c:formatCode>
                <c:ptCount val="165"/>
                <c:pt idx="0">
                  <c:v>6.48</c:v>
                </c:pt>
                <c:pt idx="1">
                  <c:v>6.51</c:v>
                </c:pt>
                <c:pt idx="2">
                  <c:v>6.66</c:v>
                </c:pt>
                <c:pt idx="3">
                  <c:v>6.71</c:v>
                </c:pt>
                <c:pt idx="4">
                  <c:v>6.87</c:v>
                </c:pt>
                <c:pt idx="5">
                  <c:v>7.04</c:v>
                </c:pt>
                <c:pt idx="6">
                  <c:v>6.97</c:v>
                </c:pt>
                <c:pt idx="7">
                  <c:v>6.93</c:v>
                </c:pt>
                <c:pt idx="8">
                  <c:v>6.93</c:v>
                </c:pt>
                <c:pt idx="9">
                  <c:v>6.94</c:v>
                </c:pt>
                <c:pt idx="10">
                  <c:v>6.92</c:v>
                </c:pt>
                <c:pt idx="11">
                  <c:v>6.93</c:v>
                </c:pt>
                <c:pt idx="12">
                  <c:v>6.92</c:v>
                </c:pt>
                <c:pt idx="13">
                  <c:v>6.99</c:v>
                </c:pt>
                <c:pt idx="14">
                  <c:v>6.97</c:v>
                </c:pt>
                <c:pt idx="15">
                  <c:v>6.97</c:v>
                </c:pt>
                <c:pt idx="16">
                  <c:v>6.84</c:v>
                </c:pt>
                <c:pt idx="17">
                  <c:v>6.96</c:v>
                </c:pt>
                <c:pt idx="18">
                  <c:v>6.99</c:v>
                </c:pt>
                <c:pt idx="19">
                  <c:v>6.93</c:v>
                </c:pt>
                <c:pt idx="20">
                  <c:v>6.91</c:v>
                </c:pt>
                <c:pt idx="21">
                  <c:v>6.89</c:v>
                </c:pt>
                <c:pt idx="22">
                  <c:v>6.88</c:v>
                </c:pt>
                <c:pt idx="23">
                  <c:v>6.86</c:v>
                </c:pt>
                <c:pt idx="24">
                  <c:v>7.14</c:v>
                </c:pt>
                <c:pt idx="25">
                  <c:v>6.93</c:v>
                </c:pt>
                <c:pt idx="26">
                  <c:v>6.78</c:v>
                </c:pt>
                <c:pt idx="27">
                  <c:v>6.53</c:v>
                </c:pt>
                <c:pt idx="28">
                  <c:v>6.77</c:v>
                </c:pt>
                <c:pt idx="29">
                  <c:v>6.48</c:v>
                </c:pt>
                <c:pt idx="30">
                  <c:v>6.52</c:v>
                </c:pt>
                <c:pt idx="31">
                  <c:v>6.52</c:v>
                </c:pt>
                <c:pt idx="32">
                  <c:v>6.53</c:v>
                </c:pt>
                <c:pt idx="33">
                  <c:v>6.62</c:v>
                </c:pt>
                <c:pt idx="34">
                  <c:v>6.59</c:v>
                </c:pt>
                <c:pt idx="35">
                  <c:v>6.8</c:v>
                </c:pt>
                <c:pt idx="36">
                  <c:v>7.07</c:v>
                </c:pt>
                <c:pt idx="37">
                  <c:v>7.33</c:v>
                </c:pt>
                <c:pt idx="38">
                  <c:v>7.28</c:v>
                </c:pt>
                <c:pt idx="39">
                  <c:v>7.51</c:v>
                </c:pt>
                <c:pt idx="40">
                  <c:v>7.57</c:v>
                </c:pt>
                <c:pt idx="41">
                  <c:v>7.39</c:v>
                </c:pt>
                <c:pt idx="42">
                  <c:v>7.37</c:v>
                </c:pt>
                <c:pt idx="43">
                  <c:v>7.45</c:v>
                </c:pt>
                <c:pt idx="44">
                  <c:v>7.43</c:v>
                </c:pt>
                <c:pt idx="45">
                  <c:v>7.18</c:v>
                </c:pt>
                <c:pt idx="46">
                  <c:v>6.83</c:v>
                </c:pt>
                <c:pt idx="47">
                  <c:v>6.84</c:v>
                </c:pt>
                <c:pt idx="48">
                  <c:v>6.6</c:v>
                </c:pt>
                <c:pt idx="49">
                  <c:v>6.45</c:v>
                </c:pt>
                <c:pt idx="50">
                  <c:v>6.54</c:v>
                </c:pt>
                <c:pt idx="51">
                  <c:v>6.59</c:v>
                </c:pt>
                <c:pt idx="52">
                  <c:v>6.4</c:v>
                </c:pt>
                <c:pt idx="53">
                  <c:v>6.44</c:v>
                </c:pt>
                <c:pt idx="54">
                  <c:v>6.28</c:v>
                </c:pt>
                <c:pt idx="55">
                  <c:v>6.21</c:v>
                </c:pt>
                <c:pt idx="56">
                  <c:v>5.93</c:v>
                </c:pt>
                <c:pt idx="57">
                  <c:v>5.94</c:v>
                </c:pt>
                <c:pt idx="58">
                  <c:v>5.52</c:v>
                </c:pt>
                <c:pt idx="59">
                  <c:v>5.5</c:v>
                </c:pt>
                <c:pt idx="60">
                  <c:v>5.26</c:v>
                </c:pt>
                <c:pt idx="61">
                  <c:v>5.2</c:v>
                </c:pt>
                <c:pt idx="62">
                  <c:v>4.45</c:v>
                </c:pt>
                <c:pt idx="63">
                  <c:v>4.25</c:v>
                </c:pt>
                <c:pt idx="64">
                  <c:v>3.97</c:v>
                </c:pt>
                <c:pt idx="65">
                  <c:v>3.81</c:v>
                </c:pt>
                <c:pt idx="66">
                  <c:v>4.0999999999999996</c:v>
                </c:pt>
                <c:pt idx="67">
                  <c:v>4.43</c:v>
                </c:pt>
                <c:pt idx="68">
                  <c:v>4.32</c:v>
                </c:pt>
                <c:pt idx="69">
                  <c:v>4.29</c:v>
                </c:pt>
                <c:pt idx="70">
                  <c:v>4.07</c:v>
                </c:pt>
                <c:pt idx="71">
                  <c:v>4.04</c:v>
                </c:pt>
                <c:pt idx="72">
                  <c:v>3.78</c:v>
                </c:pt>
                <c:pt idx="73">
                  <c:v>3.97</c:v>
                </c:pt>
                <c:pt idx="74">
                  <c:v>3.45</c:v>
                </c:pt>
                <c:pt idx="75">
                  <c:v>3.49</c:v>
                </c:pt>
                <c:pt idx="76">
                  <c:v>3.32</c:v>
                </c:pt>
                <c:pt idx="77">
                  <c:v>3.31</c:v>
                </c:pt>
                <c:pt idx="78">
                  <c:v>3.2</c:v>
                </c:pt>
                <c:pt idx="79">
                  <c:v>3.06</c:v>
                </c:pt>
                <c:pt idx="80">
                  <c:v>3.27</c:v>
                </c:pt>
                <c:pt idx="81">
                  <c:v>3.26</c:v>
                </c:pt>
                <c:pt idx="82">
                  <c:v>2.7</c:v>
                </c:pt>
                <c:pt idx="83">
                  <c:v>2.68</c:v>
                </c:pt>
                <c:pt idx="84">
                  <c:v>2.4700000000000002</c:v>
                </c:pt>
                <c:pt idx="85">
                  <c:v>2.44</c:v>
                </c:pt>
                <c:pt idx="86">
                  <c:v>2.5299999999999998</c:v>
                </c:pt>
                <c:pt idx="87">
                  <c:v>2.5099999999999998</c:v>
                </c:pt>
                <c:pt idx="88">
                  <c:v>2.74</c:v>
                </c:pt>
                <c:pt idx="89">
                  <c:v>2.64</c:v>
                </c:pt>
                <c:pt idx="90">
                  <c:v>2.7</c:v>
                </c:pt>
                <c:pt idx="91">
                  <c:v>2.5</c:v>
                </c:pt>
                <c:pt idx="92">
                  <c:v>2.9</c:v>
                </c:pt>
                <c:pt idx="93">
                  <c:v>2.97</c:v>
                </c:pt>
                <c:pt idx="94">
                  <c:v>2.99</c:v>
                </c:pt>
                <c:pt idx="95">
                  <c:v>2.98</c:v>
                </c:pt>
                <c:pt idx="96">
                  <c:v>2.89</c:v>
                </c:pt>
                <c:pt idx="97">
                  <c:v>3.04</c:v>
                </c:pt>
                <c:pt idx="98">
                  <c:v>3.11</c:v>
                </c:pt>
                <c:pt idx="99">
                  <c:v>2.95</c:v>
                </c:pt>
                <c:pt idx="100">
                  <c:v>3.09</c:v>
                </c:pt>
                <c:pt idx="101">
                  <c:v>3.18</c:v>
                </c:pt>
                <c:pt idx="102">
                  <c:v>3.16</c:v>
                </c:pt>
                <c:pt idx="103">
                  <c:v>3.23</c:v>
                </c:pt>
                <c:pt idx="104">
                  <c:v>3.23</c:v>
                </c:pt>
                <c:pt idx="105">
                  <c:v>3.26</c:v>
                </c:pt>
                <c:pt idx="106">
                  <c:v>3.18</c:v>
                </c:pt>
                <c:pt idx="107">
                  <c:v>3.06</c:v>
                </c:pt>
                <c:pt idx="108">
                  <c:v>3.06</c:v>
                </c:pt>
                <c:pt idx="109">
                  <c:v>3.05</c:v>
                </c:pt>
                <c:pt idx="110">
                  <c:v>3.11</c:v>
                </c:pt>
                <c:pt idx="111">
                  <c:v>3.05</c:v>
                </c:pt>
                <c:pt idx="112">
                  <c:v>3.13</c:v>
                </c:pt>
                <c:pt idx="113">
                  <c:v>3.22</c:v>
                </c:pt>
                <c:pt idx="114">
                  <c:v>3.13</c:v>
                </c:pt>
                <c:pt idx="115">
                  <c:v>3.13</c:v>
                </c:pt>
                <c:pt idx="116">
                  <c:v>3.11</c:v>
                </c:pt>
                <c:pt idx="117">
                  <c:v>3.07</c:v>
                </c:pt>
                <c:pt idx="118">
                  <c:v>3.33</c:v>
                </c:pt>
                <c:pt idx="119">
                  <c:v>3.31</c:v>
                </c:pt>
                <c:pt idx="120">
                  <c:v>3.34</c:v>
                </c:pt>
                <c:pt idx="121">
                  <c:v>3.38</c:v>
                </c:pt>
                <c:pt idx="122">
                  <c:v>3.35</c:v>
                </c:pt>
                <c:pt idx="123">
                  <c:v>3.34</c:v>
                </c:pt>
                <c:pt idx="124">
                  <c:v>3.23</c:v>
                </c:pt>
                <c:pt idx="125">
                  <c:v>3.26</c:v>
                </c:pt>
                <c:pt idx="126">
                  <c:v>3.11</c:v>
                </c:pt>
                <c:pt idx="127">
                  <c:v>3.19</c:v>
                </c:pt>
                <c:pt idx="128">
                  <c:v>3.05</c:v>
                </c:pt>
                <c:pt idx="129">
                  <c:v>2.98</c:v>
                </c:pt>
                <c:pt idx="130">
                  <c:v>3.06</c:v>
                </c:pt>
                <c:pt idx="131">
                  <c:v>3.04</c:v>
                </c:pt>
                <c:pt idx="132">
                  <c:v>3.23</c:v>
                </c:pt>
                <c:pt idx="133">
                  <c:v>3.41</c:v>
                </c:pt>
                <c:pt idx="134">
                  <c:v>3.47</c:v>
                </c:pt>
                <c:pt idx="135">
                  <c:v>3.24</c:v>
                </c:pt>
                <c:pt idx="136">
                  <c:v>3.22</c:v>
                </c:pt>
                <c:pt idx="137">
                  <c:v>3.34</c:v>
                </c:pt>
                <c:pt idx="138">
                  <c:v>3.21</c:v>
                </c:pt>
                <c:pt idx="139">
                  <c:v>3.33</c:v>
                </c:pt>
                <c:pt idx="140">
                  <c:v>3.36</c:v>
                </c:pt>
                <c:pt idx="141">
                  <c:v>3.26</c:v>
                </c:pt>
                <c:pt idx="142">
                  <c:v>3.48</c:v>
                </c:pt>
                <c:pt idx="143">
                  <c:v>3.55</c:v>
                </c:pt>
                <c:pt idx="144">
                  <c:v>3.69</c:v>
                </c:pt>
                <c:pt idx="145">
                  <c:v>3.61</c:v>
                </c:pt>
                <c:pt idx="146">
                  <c:v>3.76</c:v>
                </c:pt>
                <c:pt idx="147">
                  <c:v>4.3099999999999996</c:v>
                </c:pt>
                <c:pt idx="148">
                  <c:v>4.26</c:v>
                </c:pt>
                <c:pt idx="149">
                  <c:v>3.9</c:v>
                </c:pt>
                <c:pt idx="150">
                  <c:v>4.03</c:v>
                </c:pt>
                <c:pt idx="151">
                  <c:v>4.53</c:v>
                </c:pt>
                <c:pt idx="152">
                  <c:v>4.1399999999999997</c:v>
                </c:pt>
                <c:pt idx="153">
                  <c:v>4.75</c:v>
                </c:pt>
                <c:pt idx="154">
                  <c:v>4.8</c:v>
                </c:pt>
                <c:pt idx="155">
                  <c:v>4.6500000000000004</c:v>
                </c:pt>
                <c:pt idx="156">
                  <c:v>4.8099999999999996</c:v>
                </c:pt>
                <c:pt idx="157">
                  <c:v>4.8</c:v>
                </c:pt>
                <c:pt idx="158">
                  <c:v>4.8099999999999996</c:v>
                </c:pt>
                <c:pt idx="159">
                  <c:v>4.87</c:v>
                </c:pt>
                <c:pt idx="160">
                  <c:v>4.8899999999999997</c:v>
                </c:pt>
                <c:pt idx="161">
                  <c:v>4.8600000000000003</c:v>
                </c:pt>
                <c:pt idx="162">
                  <c:v>4.7699999999999996</c:v>
                </c:pt>
                <c:pt idx="163">
                  <c:v>4.75</c:v>
                </c:pt>
                <c:pt idx="164">
                  <c:v>4.7300000000000004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E8-A14D-A88C-8BF6F7BC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8619056"/>
        <c:axId val="881593888"/>
      </c:lineChart>
      <c:dateAx>
        <c:axId val="918619056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593888"/>
        <c:crosses val="autoZero"/>
        <c:auto val="1"/>
        <c:lblOffset val="100"/>
        <c:baseTimeUnit val="months"/>
      </c:dateAx>
      <c:valAx>
        <c:axId val="8815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6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All 60+ Unit Rate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'Aggregated National Accounts'!$B$2:$B$117</c:f>
              <c:numCache>
                <c:formatCode>General</c:formatCode>
                <c:ptCount val="116"/>
                <c:pt idx="0">
                  <c:v>201001</c:v>
                </c:pt>
                <c:pt idx="1">
                  <c:v>201002</c:v>
                </c:pt>
                <c:pt idx="2">
                  <c:v>201003</c:v>
                </c:pt>
                <c:pt idx="3">
                  <c:v>201004</c:v>
                </c:pt>
                <c:pt idx="4">
                  <c:v>201005</c:v>
                </c:pt>
                <c:pt idx="5">
                  <c:v>201006</c:v>
                </c:pt>
                <c:pt idx="6">
                  <c:v>201007</c:v>
                </c:pt>
                <c:pt idx="7">
                  <c:v>201008</c:v>
                </c:pt>
                <c:pt idx="8">
                  <c:v>201009</c:v>
                </c:pt>
                <c:pt idx="9">
                  <c:v>201010</c:v>
                </c:pt>
                <c:pt idx="10">
                  <c:v>201011</c:v>
                </c:pt>
                <c:pt idx="11">
                  <c:v>201012</c:v>
                </c:pt>
                <c:pt idx="12">
                  <c:v>201101</c:v>
                </c:pt>
                <c:pt idx="13">
                  <c:v>201102</c:v>
                </c:pt>
                <c:pt idx="14">
                  <c:v>201103</c:v>
                </c:pt>
                <c:pt idx="15">
                  <c:v>201104</c:v>
                </c:pt>
                <c:pt idx="16">
                  <c:v>201105</c:v>
                </c:pt>
                <c:pt idx="17">
                  <c:v>201106</c:v>
                </c:pt>
                <c:pt idx="18">
                  <c:v>201107</c:v>
                </c:pt>
                <c:pt idx="19">
                  <c:v>201108</c:v>
                </c:pt>
                <c:pt idx="20">
                  <c:v>201109</c:v>
                </c:pt>
                <c:pt idx="21">
                  <c:v>201110</c:v>
                </c:pt>
                <c:pt idx="22">
                  <c:v>201111</c:v>
                </c:pt>
                <c:pt idx="23">
                  <c:v>201112</c:v>
                </c:pt>
                <c:pt idx="24">
                  <c:v>201201</c:v>
                </c:pt>
                <c:pt idx="25">
                  <c:v>201202</c:v>
                </c:pt>
                <c:pt idx="26">
                  <c:v>201203</c:v>
                </c:pt>
                <c:pt idx="27">
                  <c:v>201204</c:v>
                </c:pt>
                <c:pt idx="28">
                  <c:v>201205</c:v>
                </c:pt>
                <c:pt idx="29">
                  <c:v>201206</c:v>
                </c:pt>
                <c:pt idx="30">
                  <c:v>201207</c:v>
                </c:pt>
                <c:pt idx="31">
                  <c:v>201208</c:v>
                </c:pt>
                <c:pt idx="32">
                  <c:v>201209</c:v>
                </c:pt>
                <c:pt idx="33">
                  <c:v>201210</c:v>
                </c:pt>
                <c:pt idx="34">
                  <c:v>201211</c:v>
                </c:pt>
                <c:pt idx="35">
                  <c:v>201212</c:v>
                </c:pt>
                <c:pt idx="36">
                  <c:v>201301</c:v>
                </c:pt>
                <c:pt idx="37">
                  <c:v>201302</c:v>
                </c:pt>
                <c:pt idx="38">
                  <c:v>201303</c:v>
                </c:pt>
                <c:pt idx="39">
                  <c:v>201304</c:v>
                </c:pt>
                <c:pt idx="40">
                  <c:v>201305</c:v>
                </c:pt>
                <c:pt idx="41">
                  <c:v>201306</c:v>
                </c:pt>
                <c:pt idx="42">
                  <c:v>201307</c:v>
                </c:pt>
                <c:pt idx="43">
                  <c:v>201308</c:v>
                </c:pt>
                <c:pt idx="44">
                  <c:v>201309</c:v>
                </c:pt>
                <c:pt idx="45">
                  <c:v>201310</c:v>
                </c:pt>
                <c:pt idx="46">
                  <c:v>201311</c:v>
                </c:pt>
                <c:pt idx="47">
                  <c:v>201312</c:v>
                </c:pt>
                <c:pt idx="48">
                  <c:v>201401</c:v>
                </c:pt>
                <c:pt idx="49">
                  <c:v>201402</c:v>
                </c:pt>
                <c:pt idx="50">
                  <c:v>201403</c:v>
                </c:pt>
                <c:pt idx="51">
                  <c:v>201404</c:v>
                </c:pt>
                <c:pt idx="52">
                  <c:v>201405</c:v>
                </c:pt>
                <c:pt idx="53">
                  <c:v>201406</c:v>
                </c:pt>
                <c:pt idx="54">
                  <c:v>201407</c:v>
                </c:pt>
                <c:pt idx="55">
                  <c:v>201408</c:v>
                </c:pt>
                <c:pt idx="56">
                  <c:v>201409</c:v>
                </c:pt>
                <c:pt idx="57">
                  <c:v>201410</c:v>
                </c:pt>
                <c:pt idx="58">
                  <c:v>201411</c:v>
                </c:pt>
                <c:pt idx="59">
                  <c:v>201412</c:v>
                </c:pt>
                <c:pt idx="60">
                  <c:v>201501</c:v>
                </c:pt>
                <c:pt idx="61">
                  <c:v>201502</c:v>
                </c:pt>
                <c:pt idx="62">
                  <c:v>201503</c:v>
                </c:pt>
                <c:pt idx="63">
                  <c:v>201504</c:v>
                </c:pt>
                <c:pt idx="64">
                  <c:v>201505</c:v>
                </c:pt>
                <c:pt idx="65">
                  <c:v>201506</c:v>
                </c:pt>
                <c:pt idx="66">
                  <c:v>201507</c:v>
                </c:pt>
                <c:pt idx="67">
                  <c:v>201508</c:v>
                </c:pt>
                <c:pt idx="68">
                  <c:v>201509</c:v>
                </c:pt>
                <c:pt idx="69">
                  <c:v>201510</c:v>
                </c:pt>
                <c:pt idx="70">
                  <c:v>201511</c:v>
                </c:pt>
                <c:pt idx="71">
                  <c:v>201512</c:v>
                </c:pt>
                <c:pt idx="72">
                  <c:v>201601</c:v>
                </c:pt>
                <c:pt idx="73">
                  <c:v>201602</c:v>
                </c:pt>
                <c:pt idx="74">
                  <c:v>201603</c:v>
                </c:pt>
                <c:pt idx="75">
                  <c:v>201604</c:v>
                </c:pt>
                <c:pt idx="76">
                  <c:v>201605</c:v>
                </c:pt>
                <c:pt idx="77">
                  <c:v>201606</c:v>
                </c:pt>
                <c:pt idx="78">
                  <c:v>201607</c:v>
                </c:pt>
                <c:pt idx="79">
                  <c:v>201608</c:v>
                </c:pt>
                <c:pt idx="80">
                  <c:v>201609</c:v>
                </c:pt>
                <c:pt idx="81">
                  <c:v>201610</c:v>
                </c:pt>
                <c:pt idx="82">
                  <c:v>201611</c:v>
                </c:pt>
                <c:pt idx="83">
                  <c:v>201612</c:v>
                </c:pt>
                <c:pt idx="84">
                  <c:v>201701</c:v>
                </c:pt>
                <c:pt idx="85">
                  <c:v>201702</c:v>
                </c:pt>
                <c:pt idx="86">
                  <c:v>201703</c:v>
                </c:pt>
                <c:pt idx="87">
                  <c:v>201704</c:v>
                </c:pt>
                <c:pt idx="88">
                  <c:v>201705</c:v>
                </c:pt>
                <c:pt idx="89">
                  <c:v>201706</c:v>
                </c:pt>
                <c:pt idx="90">
                  <c:v>201707</c:v>
                </c:pt>
                <c:pt idx="91">
                  <c:v>201708</c:v>
                </c:pt>
                <c:pt idx="92">
                  <c:v>201709</c:v>
                </c:pt>
                <c:pt idx="93">
                  <c:v>201710</c:v>
                </c:pt>
                <c:pt idx="94">
                  <c:v>201711</c:v>
                </c:pt>
                <c:pt idx="95">
                  <c:v>201712</c:v>
                </c:pt>
                <c:pt idx="96">
                  <c:v>201801</c:v>
                </c:pt>
                <c:pt idx="97">
                  <c:v>201802</c:v>
                </c:pt>
                <c:pt idx="98">
                  <c:v>201803</c:v>
                </c:pt>
                <c:pt idx="99">
                  <c:v>201804</c:v>
                </c:pt>
                <c:pt idx="100">
                  <c:v>201805</c:v>
                </c:pt>
                <c:pt idx="101">
                  <c:v>201806</c:v>
                </c:pt>
                <c:pt idx="102">
                  <c:v>201807</c:v>
                </c:pt>
                <c:pt idx="103">
                  <c:v>201808</c:v>
                </c:pt>
                <c:pt idx="104">
                  <c:v>201809</c:v>
                </c:pt>
                <c:pt idx="105">
                  <c:v>201810</c:v>
                </c:pt>
                <c:pt idx="106">
                  <c:v>201811</c:v>
                </c:pt>
                <c:pt idx="107">
                  <c:v>201812</c:v>
                </c:pt>
                <c:pt idx="108">
                  <c:v>201901</c:v>
                </c:pt>
                <c:pt idx="109">
                  <c:v>201902</c:v>
                </c:pt>
                <c:pt idx="110">
                  <c:v>201903</c:v>
                </c:pt>
                <c:pt idx="111">
                  <c:v>201904</c:v>
                </c:pt>
                <c:pt idx="112">
                  <c:v>201905</c:v>
                </c:pt>
                <c:pt idx="113">
                  <c:v>201906</c:v>
                </c:pt>
                <c:pt idx="114">
                  <c:v>201907</c:v>
                </c:pt>
                <c:pt idx="115">
                  <c:v>201908</c:v>
                </c:pt>
              </c:numCache>
            </c:numRef>
          </c:cat>
          <c:val>
            <c:numRef>
              <c:f>'Aggregated National Accounts'!$DQ$2:$DQ$117</c:f>
              <c:numCache>
                <c:formatCode>0.00%</c:formatCode>
                <c:ptCount val="116"/>
                <c:pt idx="0">
                  <c:v>1.7553689834172381E-2</c:v>
                </c:pt>
                <c:pt idx="1">
                  <c:v>1.7190010038562142E-2</c:v>
                </c:pt>
                <c:pt idx="2">
                  <c:v>1.4607751432584564E-2</c:v>
                </c:pt>
                <c:pt idx="3">
                  <c:v>1.2622451613734223E-2</c:v>
                </c:pt>
                <c:pt idx="4">
                  <c:v>1.2685289240414772E-2</c:v>
                </c:pt>
                <c:pt idx="5">
                  <c:v>1.3063067409087564E-2</c:v>
                </c:pt>
                <c:pt idx="6">
                  <c:v>1.3353892375037124E-2</c:v>
                </c:pt>
                <c:pt idx="7">
                  <c:v>1.36500437098883E-2</c:v>
                </c:pt>
                <c:pt idx="8">
                  <c:v>1.397717170461861E-2</c:v>
                </c:pt>
                <c:pt idx="9">
                  <c:v>1.3985212329785366E-2</c:v>
                </c:pt>
                <c:pt idx="10">
                  <c:v>1.385424464081219E-2</c:v>
                </c:pt>
                <c:pt idx="11">
                  <c:v>1.3927332772669589E-2</c:v>
                </c:pt>
                <c:pt idx="12">
                  <c:v>1.4402696211971018E-2</c:v>
                </c:pt>
                <c:pt idx="13">
                  <c:v>1.4323193040918043E-2</c:v>
                </c:pt>
                <c:pt idx="14">
                  <c:v>1.2370415097631775E-2</c:v>
                </c:pt>
                <c:pt idx="15">
                  <c:v>1.103537978735904E-2</c:v>
                </c:pt>
                <c:pt idx="16">
                  <c:v>1.100108039895094E-2</c:v>
                </c:pt>
                <c:pt idx="17">
                  <c:v>1.1227233260397306E-2</c:v>
                </c:pt>
                <c:pt idx="18">
                  <c:v>1.1574477061327644E-2</c:v>
                </c:pt>
                <c:pt idx="19">
                  <c:v>1.2054620385837432E-2</c:v>
                </c:pt>
                <c:pt idx="20">
                  <c:v>1.265557650949131E-2</c:v>
                </c:pt>
                <c:pt idx="21">
                  <c:v>1.2401495364130804E-2</c:v>
                </c:pt>
                <c:pt idx="22">
                  <c:v>1.2287750146488967E-2</c:v>
                </c:pt>
                <c:pt idx="23">
                  <c:v>1.2630023275980418E-2</c:v>
                </c:pt>
                <c:pt idx="24">
                  <c:v>1.3100362817658542E-2</c:v>
                </c:pt>
                <c:pt idx="25">
                  <c:v>1.293683554275683E-2</c:v>
                </c:pt>
                <c:pt idx="26">
                  <c:v>1.1025262232626169E-2</c:v>
                </c:pt>
                <c:pt idx="27">
                  <c:v>1.0044178780268968E-2</c:v>
                </c:pt>
                <c:pt idx="28">
                  <c:v>1.0280167348980936E-2</c:v>
                </c:pt>
                <c:pt idx="29">
                  <c:v>1.0620505326062804E-2</c:v>
                </c:pt>
                <c:pt idx="30">
                  <c:v>1.1012966082276511E-2</c:v>
                </c:pt>
                <c:pt idx="31">
                  <c:v>1.1656031770353605E-2</c:v>
                </c:pt>
                <c:pt idx="32">
                  <c:v>1.2101470260561728E-2</c:v>
                </c:pt>
                <c:pt idx="33">
                  <c:v>1.2371227374601947E-2</c:v>
                </c:pt>
                <c:pt idx="34">
                  <c:v>1.265627451834552E-2</c:v>
                </c:pt>
                <c:pt idx="35">
                  <c:v>1.3015627266805095E-2</c:v>
                </c:pt>
                <c:pt idx="36">
                  <c:v>1.3954099372439991E-2</c:v>
                </c:pt>
                <c:pt idx="37">
                  <c:v>1.3920316516092221E-2</c:v>
                </c:pt>
                <c:pt idx="38">
                  <c:v>1.2119329431347251E-2</c:v>
                </c:pt>
                <c:pt idx="39">
                  <c:v>1.0864492760363996E-2</c:v>
                </c:pt>
                <c:pt idx="40">
                  <c:v>1.0725081718341583E-2</c:v>
                </c:pt>
                <c:pt idx="41">
                  <c:v>1.1017124807465462E-2</c:v>
                </c:pt>
                <c:pt idx="42">
                  <c:v>1.1543926017669334E-2</c:v>
                </c:pt>
                <c:pt idx="43">
                  <c:v>1.1969442843911285E-2</c:v>
                </c:pt>
                <c:pt idx="44">
                  <c:v>1.2300380919528724E-2</c:v>
                </c:pt>
                <c:pt idx="45">
                  <c:v>1.2623615045897948E-2</c:v>
                </c:pt>
                <c:pt idx="46">
                  <c:v>1.2699649490781097E-2</c:v>
                </c:pt>
                <c:pt idx="47">
                  <c:v>1.3139343261745953E-2</c:v>
                </c:pt>
                <c:pt idx="48">
                  <c:v>1.404654084394299E-2</c:v>
                </c:pt>
                <c:pt idx="49">
                  <c:v>1.3964317597924008E-2</c:v>
                </c:pt>
                <c:pt idx="50">
                  <c:v>1.2034483453226304E-2</c:v>
                </c:pt>
                <c:pt idx="51">
                  <c:v>1.0890988291292699E-2</c:v>
                </c:pt>
                <c:pt idx="52">
                  <c:v>1.105520834308891E-2</c:v>
                </c:pt>
                <c:pt idx="53">
                  <c:v>1.1269678886303281E-2</c:v>
                </c:pt>
                <c:pt idx="54">
                  <c:v>1.171404868144405E-2</c:v>
                </c:pt>
                <c:pt idx="55">
                  <c:v>1.2224799984455156E-2</c:v>
                </c:pt>
                <c:pt idx="56">
                  <c:v>1.2622062132885073E-2</c:v>
                </c:pt>
                <c:pt idx="57">
                  <c:v>1.2510538884043361E-2</c:v>
                </c:pt>
                <c:pt idx="58">
                  <c:v>1.2391146014169624E-2</c:v>
                </c:pt>
                <c:pt idx="59">
                  <c:v>1.3027414699324868E-2</c:v>
                </c:pt>
                <c:pt idx="60">
                  <c:v>1.3666786872066889E-2</c:v>
                </c:pt>
                <c:pt idx="61">
                  <c:v>1.3389745831960835E-2</c:v>
                </c:pt>
                <c:pt idx="62">
                  <c:v>1.1492552939301553E-2</c:v>
                </c:pt>
                <c:pt idx="63">
                  <c:v>9.7559801037269342E-3</c:v>
                </c:pt>
                <c:pt idx="64">
                  <c:v>1.003266785951611E-2</c:v>
                </c:pt>
                <c:pt idx="65">
                  <c:v>1.0647272531056106E-2</c:v>
                </c:pt>
                <c:pt idx="66">
                  <c:v>1.120200033090496E-2</c:v>
                </c:pt>
                <c:pt idx="67">
                  <c:v>1.1587955470199614E-2</c:v>
                </c:pt>
                <c:pt idx="68">
                  <c:v>1.2253201054385165E-2</c:v>
                </c:pt>
                <c:pt idx="69">
                  <c:v>1.2631303173875764E-2</c:v>
                </c:pt>
                <c:pt idx="70">
                  <c:v>1.2488721073563872E-2</c:v>
                </c:pt>
                <c:pt idx="71">
                  <c:v>1.30649405758387E-2</c:v>
                </c:pt>
                <c:pt idx="72">
                  <c:v>1.3736526518338803E-2</c:v>
                </c:pt>
                <c:pt idx="73">
                  <c:v>1.4223733634674347E-2</c:v>
                </c:pt>
                <c:pt idx="74">
                  <c:v>1.2051178840235609E-2</c:v>
                </c:pt>
                <c:pt idx="75">
                  <c:v>1.0936382899517059E-2</c:v>
                </c:pt>
                <c:pt idx="76">
                  <c:v>1.0986428844452563E-2</c:v>
                </c:pt>
                <c:pt idx="77">
                  <c:v>1.1841410675183035E-2</c:v>
                </c:pt>
                <c:pt idx="78">
                  <c:v>1.2527875682780281E-2</c:v>
                </c:pt>
                <c:pt idx="79">
                  <c:v>1.3234557461335627E-2</c:v>
                </c:pt>
                <c:pt idx="80">
                  <c:v>1.369508386815734E-2</c:v>
                </c:pt>
                <c:pt idx="81">
                  <c:v>1.3605782631822773E-2</c:v>
                </c:pt>
                <c:pt idx="82">
                  <c:v>1.3966794322408743E-2</c:v>
                </c:pt>
                <c:pt idx="83">
                  <c:v>1.4619560139356979E-2</c:v>
                </c:pt>
                <c:pt idx="84">
                  <c:v>1.486234201866387E-2</c:v>
                </c:pt>
                <c:pt idx="85">
                  <c:v>1.4920439383301422E-2</c:v>
                </c:pt>
                <c:pt idx="86">
                  <c:v>1.3376295713275735E-2</c:v>
                </c:pt>
                <c:pt idx="87">
                  <c:v>1.0949119611647989E-2</c:v>
                </c:pt>
                <c:pt idx="88">
                  <c:v>1.1438983378177519E-2</c:v>
                </c:pt>
                <c:pt idx="89">
                  <c:v>1.2584942767837341E-2</c:v>
                </c:pt>
                <c:pt idx="90">
                  <c:v>1.2789396937495298E-2</c:v>
                </c:pt>
                <c:pt idx="91">
                  <c:v>1.3528390901920546E-2</c:v>
                </c:pt>
                <c:pt idx="92">
                  <c:v>1.4122066982462593E-2</c:v>
                </c:pt>
                <c:pt idx="93">
                  <c:v>1.4112534414589378E-2</c:v>
                </c:pt>
                <c:pt idx="94">
                  <c:v>1.4129951963363091E-2</c:v>
                </c:pt>
                <c:pt idx="95">
                  <c:v>1.4373084813181223E-2</c:v>
                </c:pt>
                <c:pt idx="96">
                  <c:v>1.5113309116678712E-2</c:v>
                </c:pt>
                <c:pt idx="97">
                  <c:v>1.547395161678944E-2</c:v>
                </c:pt>
                <c:pt idx="98">
                  <c:v>1.3841687042577567E-2</c:v>
                </c:pt>
                <c:pt idx="99">
                  <c:v>1.1543709475633204E-2</c:v>
                </c:pt>
                <c:pt idx="100">
                  <c:v>1.1837967717206003E-2</c:v>
                </c:pt>
                <c:pt idx="101">
                  <c:v>1.2549694417693994E-2</c:v>
                </c:pt>
                <c:pt idx="102">
                  <c:v>1.2918257906599498E-2</c:v>
                </c:pt>
                <c:pt idx="103">
                  <c:v>1.3543840858002551E-2</c:v>
                </c:pt>
                <c:pt idx="104">
                  <c:v>1.3820197174539899E-2</c:v>
                </c:pt>
                <c:pt idx="105">
                  <c:v>1.4357533604945448E-2</c:v>
                </c:pt>
                <c:pt idx="106">
                  <c:v>1.4450875409666141E-2</c:v>
                </c:pt>
                <c:pt idx="107">
                  <c:v>1.4899822537840271E-2</c:v>
                </c:pt>
                <c:pt idx="108">
                  <c:v>1.5600787939534646E-2</c:v>
                </c:pt>
                <c:pt idx="109">
                  <c:v>1.5643235007933298E-2</c:v>
                </c:pt>
                <c:pt idx="110">
                  <c:v>1.418304410710196E-2</c:v>
                </c:pt>
                <c:pt idx="111">
                  <c:v>1.2359822343935411E-2</c:v>
                </c:pt>
                <c:pt idx="112">
                  <c:v>1.2674356212027704E-2</c:v>
                </c:pt>
                <c:pt idx="113">
                  <c:v>1.3236893886566967E-2</c:v>
                </c:pt>
                <c:pt idx="114">
                  <c:v>1.3989191698414432E-2</c:v>
                </c:pt>
                <c:pt idx="115">
                  <c:v>1.4465817269384449E-2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CC-6042-AC99-CC0E3B0296BB}"/>
            </c:ext>
          </c:extLst>
        </c:ser>
        <c:ser>
          <c:idx val="2"/>
          <c:order val="1"/>
          <c:tx>
            <c:v>Subprime 60+ Unit Rate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C00000"/>
                </a:solidFill>
                <a:prstDash val="sysDot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'Aggregated National Accounts'!$B$2:$B$117</c:f>
              <c:numCache>
                <c:formatCode>General</c:formatCode>
                <c:ptCount val="116"/>
                <c:pt idx="0">
                  <c:v>201001</c:v>
                </c:pt>
                <c:pt idx="1">
                  <c:v>201002</c:v>
                </c:pt>
                <c:pt idx="2">
                  <c:v>201003</c:v>
                </c:pt>
                <c:pt idx="3">
                  <c:v>201004</c:v>
                </c:pt>
                <c:pt idx="4">
                  <c:v>201005</c:v>
                </c:pt>
                <c:pt idx="5">
                  <c:v>201006</c:v>
                </c:pt>
                <c:pt idx="6">
                  <c:v>201007</c:v>
                </c:pt>
                <c:pt idx="7">
                  <c:v>201008</c:v>
                </c:pt>
                <c:pt idx="8">
                  <c:v>201009</c:v>
                </c:pt>
                <c:pt idx="9">
                  <c:v>201010</c:v>
                </c:pt>
                <c:pt idx="10">
                  <c:v>201011</c:v>
                </c:pt>
                <c:pt idx="11">
                  <c:v>201012</c:v>
                </c:pt>
                <c:pt idx="12">
                  <c:v>201101</c:v>
                </c:pt>
                <c:pt idx="13">
                  <c:v>201102</c:v>
                </c:pt>
                <c:pt idx="14">
                  <c:v>201103</c:v>
                </c:pt>
                <c:pt idx="15">
                  <c:v>201104</c:v>
                </c:pt>
                <c:pt idx="16">
                  <c:v>201105</c:v>
                </c:pt>
                <c:pt idx="17">
                  <c:v>201106</c:v>
                </c:pt>
                <c:pt idx="18">
                  <c:v>201107</c:v>
                </c:pt>
                <c:pt idx="19">
                  <c:v>201108</c:v>
                </c:pt>
                <c:pt idx="20">
                  <c:v>201109</c:v>
                </c:pt>
                <c:pt idx="21">
                  <c:v>201110</c:v>
                </c:pt>
                <c:pt idx="22">
                  <c:v>201111</c:v>
                </c:pt>
                <c:pt idx="23">
                  <c:v>201112</c:v>
                </c:pt>
                <c:pt idx="24">
                  <c:v>201201</c:v>
                </c:pt>
                <c:pt idx="25">
                  <c:v>201202</c:v>
                </c:pt>
                <c:pt idx="26">
                  <c:v>201203</c:v>
                </c:pt>
                <c:pt idx="27">
                  <c:v>201204</c:v>
                </c:pt>
                <c:pt idx="28">
                  <c:v>201205</c:v>
                </c:pt>
                <c:pt idx="29">
                  <c:v>201206</c:v>
                </c:pt>
                <c:pt idx="30">
                  <c:v>201207</c:v>
                </c:pt>
                <c:pt idx="31">
                  <c:v>201208</c:v>
                </c:pt>
                <c:pt idx="32">
                  <c:v>201209</c:v>
                </c:pt>
                <c:pt idx="33">
                  <c:v>201210</c:v>
                </c:pt>
                <c:pt idx="34">
                  <c:v>201211</c:v>
                </c:pt>
                <c:pt idx="35">
                  <c:v>201212</c:v>
                </c:pt>
                <c:pt idx="36">
                  <c:v>201301</c:v>
                </c:pt>
                <c:pt idx="37">
                  <c:v>201302</c:v>
                </c:pt>
                <c:pt idx="38">
                  <c:v>201303</c:v>
                </c:pt>
                <c:pt idx="39">
                  <c:v>201304</c:v>
                </c:pt>
                <c:pt idx="40">
                  <c:v>201305</c:v>
                </c:pt>
                <c:pt idx="41">
                  <c:v>201306</c:v>
                </c:pt>
                <c:pt idx="42">
                  <c:v>201307</c:v>
                </c:pt>
                <c:pt idx="43">
                  <c:v>201308</c:v>
                </c:pt>
                <c:pt idx="44">
                  <c:v>201309</c:v>
                </c:pt>
                <c:pt idx="45">
                  <c:v>201310</c:v>
                </c:pt>
                <c:pt idx="46">
                  <c:v>201311</c:v>
                </c:pt>
                <c:pt idx="47">
                  <c:v>201312</c:v>
                </c:pt>
                <c:pt idx="48">
                  <c:v>201401</c:v>
                </c:pt>
                <c:pt idx="49">
                  <c:v>201402</c:v>
                </c:pt>
                <c:pt idx="50">
                  <c:v>201403</c:v>
                </c:pt>
                <c:pt idx="51">
                  <c:v>201404</c:v>
                </c:pt>
                <c:pt idx="52">
                  <c:v>201405</c:v>
                </c:pt>
                <c:pt idx="53">
                  <c:v>201406</c:v>
                </c:pt>
                <c:pt idx="54">
                  <c:v>201407</c:v>
                </c:pt>
                <c:pt idx="55">
                  <c:v>201408</c:v>
                </c:pt>
                <c:pt idx="56">
                  <c:v>201409</c:v>
                </c:pt>
                <c:pt idx="57">
                  <c:v>201410</c:v>
                </c:pt>
                <c:pt idx="58">
                  <c:v>201411</c:v>
                </c:pt>
                <c:pt idx="59">
                  <c:v>201412</c:v>
                </c:pt>
                <c:pt idx="60">
                  <c:v>201501</c:v>
                </c:pt>
                <c:pt idx="61">
                  <c:v>201502</c:v>
                </c:pt>
                <c:pt idx="62">
                  <c:v>201503</c:v>
                </c:pt>
                <c:pt idx="63">
                  <c:v>201504</c:v>
                </c:pt>
                <c:pt idx="64">
                  <c:v>201505</c:v>
                </c:pt>
                <c:pt idx="65">
                  <c:v>201506</c:v>
                </c:pt>
                <c:pt idx="66">
                  <c:v>201507</c:v>
                </c:pt>
                <c:pt idx="67">
                  <c:v>201508</c:v>
                </c:pt>
                <c:pt idx="68">
                  <c:v>201509</c:v>
                </c:pt>
                <c:pt idx="69">
                  <c:v>201510</c:v>
                </c:pt>
                <c:pt idx="70">
                  <c:v>201511</c:v>
                </c:pt>
                <c:pt idx="71">
                  <c:v>201512</c:v>
                </c:pt>
                <c:pt idx="72">
                  <c:v>201601</c:v>
                </c:pt>
                <c:pt idx="73">
                  <c:v>201602</c:v>
                </c:pt>
                <c:pt idx="74">
                  <c:v>201603</c:v>
                </c:pt>
                <c:pt idx="75">
                  <c:v>201604</c:v>
                </c:pt>
                <c:pt idx="76">
                  <c:v>201605</c:v>
                </c:pt>
                <c:pt idx="77">
                  <c:v>201606</c:v>
                </c:pt>
                <c:pt idx="78">
                  <c:v>201607</c:v>
                </c:pt>
                <c:pt idx="79">
                  <c:v>201608</c:v>
                </c:pt>
                <c:pt idx="80">
                  <c:v>201609</c:v>
                </c:pt>
                <c:pt idx="81">
                  <c:v>201610</c:v>
                </c:pt>
                <c:pt idx="82">
                  <c:v>201611</c:v>
                </c:pt>
                <c:pt idx="83">
                  <c:v>201612</c:v>
                </c:pt>
                <c:pt idx="84">
                  <c:v>201701</c:v>
                </c:pt>
                <c:pt idx="85">
                  <c:v>201702</c:v>
                </c:pt>
                <c:pt idx="86">
                  <c:v>201703</c:v>
                </c:pt>
                <c:pt idx="87">
                  <c:v>201704</c:v>
                </c:pt>
                <c:pt idx="88">
                  <c:v>201705</c:v>
                </c:pt>
                <c:pt idx="89">
                  <c:v>201706</c:v>
                </c:pt>
                <c:pt idx="90">
                  <c:v>201707</c:v>
                </c:pt>
                <c:pt idx="91">
                  <c:v>201708</c:v>
                </c:pt>
                <c:pt idx="92">
                  <c:v>201709</c:v>
                </c:pt>
                <c:pt idx="93">
                  <c:v>201710</c:v>
                </c:pt>
                <c:pt idx="94">
                  <c:v>201711</c:v>
                </c:pt>
                <c:pt idx="95">
                  <c:v>201712</c:v>
                </c:pt>
                <c:pt idx="96">
                  <c:v>201801</c:v>
                </c:pt>
                <c:pt idx="97">
                  <c:v>201802</c:v>
                </c:pt>
                <c:pt idx="98">
                  <c:v>201803</c:v>
                </c:pt>
                <c:pt idx="99">
                  <c:v>201804</c:v>
                </c:pt>
                <c:pt idx="100">
                  <c:v>201805</c:v>
                </c:pt>
                <c:pt idx="101">
                  <c:v>201806</c:v>
                </c:pt>
                <c:pt idx="102">
                  <c:v>201807</c:v>
                </c:pt>
                <c:pt idx="103">
                  <c:v>201808</c:v>
                </c:pt>
                <c:pt idx="104">
                  <c:v>201809</c:v>
                </c:pt>
                <c:pt idx="105">
                  <c:v>201810</c:v>
                </c:pt>
                <c:pt idx="106">
                  <c:v>201811</c:v>
                </c:pt>
                <c:pt idx="107">
                  <c:v>201812</c:v>
                </c:pt>
                <c:pt idx="108">
                  <c:v>201901</c:v>
                </c:pt>
                <c:pt idx="109">
                  <c:v>201902</c:v>
                </c:pt>
                <c:pt idx="110">
                  <c:v>201903</c:v>
                </c:pt>
                <c:pt idx="111">
                  <c:v>201904</c:v>
                </c:pt>
                <c:pt idx="112">
                  <c:v>201905</c:v>
                </c:pt>
                <c:pt idx="113">
                  <c:v>201906</c:v>
                </c:pt>
                <c:pt idx="114">
                  <c:v>201907</c:v>
                </c:pt>
                <c:pt idx="115">
                  <c:v>201908</c:v>
                </c:pt>
              </c:numCache>
            </c:numRef>
          </c:cat>
          <c:val>
            <c:numRef>
              <c:f>'Aggregated National Accounts'!$DS$2:$DS$117</c:f>
              <c:numCache>
                <c:formatCode>0.00%</c:formatCode>
                <c:ptCount val="116"/>
                <c:pt idx="0">
                  <c:v>5.1615676653800228E-2</c:v>
                </c:pt>
                <c:pt idx="1">
                  <c:v>5.0232793339221274E-2</c:v>
                </c:pt>
                <c:pt idx="2">
                  <c:v>4.2362046775809001E-2</c:v>
                </c:pt>
                <c:pt idx="3">
                  <c:v>3.7032675700336672E-2</c:v>
                </c:pt>
                <c:pt idx="4">
                  <c:v>3.7690976643792153E-2</c:v>
                </c:pt>
                <c:pt idx="5">
                  <c:v>3.9115538241600634E-2</c:v>
                </c:pt>
                <c:pt idx="6">
                  <c:v>4.0309820529794031E-2</c:v>
                </c:pt>
                <c:pt idx="7">
                  <c:v>4.1403950620328395E-2</c:v>
                </c:pt>
                <c:pt idx="8">
                  <c:v>4.260849335074373E-2</c:v>
                </c:pt>
                <c:pt idx="9">
                  <c:v>4.2740429490423663E-2</c:v>
                </c:pt>
                <c:pt idx="10">
                  <c:v>4.2490884877607306E-2</c:v>
                </c:pt>
                <c:pt idx="11">
                  <c:v>4.2803202982081713E-2</c:v>
                </c:pt>
                <c:pt idx="12">
                  <c:v>4.4666292444347423E-2</c:v>
                </c:pt>
                <c:pt idx="13">
                  <c:v>4.4222288700269834E-2</c:v>
                </c:pt>
                <c:pt idx="14">
                  <c:v>3.7723958740860826E-2</c:v>
                </c:pt>
                <c:pt idx="15">
                  <c:v>3.4028566518512895E-2</c:v>
                </c:pt>
                <c:pt idx="16">
                  <c:v>3.4425058780597088E-2</c:v>
                </c:pt>
                <c:pt idx="17">
                  <c:v>3.5592981949645552E-2</c:v>
                </c:pt>
                <c:pt idx="18">
                  <c:v>3.6861612016261376E-2</c:v>
                </c:pt>
                <c:pt idx="19">
                  <c:v>3.8390748549745599E-2</c:v>
                </c:pt>
                <c:pt idx="20">
                  <c:v>4.0611540805299037E-2</c:v>
                </c:pt>
                <c:pt idx="21">
                  <c:v>3.9717470465983166E-2</c:v>
                </c:pt>
                <c:pt idx="22">
                  <c:v>3.9294963472614124E-2</c:v>
                </c:pt>
                <c:pt idx="23">
                  <c:v>4.0453094501206002E-2</c:v>
                </c:pt>
                <c:pt idx="24">
                  <c:v>4.2154417064047926E-2</c:v>
                </c:pt>
                <c:pt idx="25">
                  <c:v>4.1595520915568777E-2</c:v>
                </c:pt>
                <c:pt idx="26">
                  <c:v>3.5374047697598311E-2</c:v>
                </c:pt>
                <c:pt idx="27">
                  <c:v>3.2316248695784186E-2</c:v>
                </c:pt>
                <c:pt idx="28">
                  <c:v>3.3232492638293684E-2</c:v>
                </c:pt>
                <c:pt idx="29">
                  <c:v>3.4534107094209773E-2</c:v>
                </c:pt>
                <c:pt idx="30">
                  <c:v>3.6039022472952605E-2</c:v>
                </c:pt>
                <c:pt idx="31">
                  <c:v>3.7892145399429998E-2</c:v>
                </c:pt>
                <c:pt idx="32">
                  <c:v>3.9316683180033819E-2</c:v>
                </c:pt>
                <c:pt idx="33">
                  <c:v>4.0428943071127037E-2</c:v>
                </c:pt>
                <c:pt idx="34">
                  <c:v>4.1370235390229194E-2</c:v>
                </c:pt>
                <c:pt idx="35">
                  <c:v>4.2114347672590841E-2</c:v>
                </c:pt>
                <c:pt idx="36">
                  <c:v>4.5280971214408466E-2</c:v>
                </c:pt>
                <c:pt idx="37">
                  <c:v>4.513173526591855E-2</c:v>
                </c:pt>
                <c:pt idx="38">
                  <c:v>3.8961356076592159E-2</c:v>
                </c:pt>
                <c:pt idx="39">
                  <c:v>3.4914956617996304E-2</c:v>
                </c:pt>
                <c:pt idx="40">
                  <c:v>3.4724566551635985E-2</c:v>
                </c:pt>
                <c:pt idx="41">
                  <c:v>3.5700551531342953E-2</c:v>
                </c:pt>
                <c:pt idx="42">
                  <c:v>3.7511293583909894E-2</c:v>
                </c:pt>
                <c:pt idx="43">
                  <c:v>3.9087583742305324E-2</c:v>
                </c:pt>
                <c:pt idx="44">
                  <c:v>4.0405090944115811E-2</c:v>
                </c:pt>
                <c:pt idx="45">
                  <c:v>4.1442798054583709E-2</c:v>
                </c:pt>
                <c:pt idx="46">
                  <c:v>4.1774354995878067E-2</c:v>
                </c:pt>
                <c:pt idx="47">
                  <c:v>4.3061145752120396E-2</c:v>
                </c:pt>
                <c:pt idx="48">
                  <c:v>4.6120403543423977E-2</c:v>
                </c:pt>
                <c:pt idx="49">
                  <c:v>4.5727134981975122E-2</c:v>
                </c:pt>
                <c:pt idx="50">
                  <c:v>3.9002009174740275E-2</c:v>
                </c:pt>
                <c:pt idx="51">
                  <c:v>3.5427683273761161E-2</c:v>
                </c:pt>
                <c:pt idx="52">
                  <c:v>3.6338950452405254E-2</c:v>
                </c:pt>
                <c:pt idx="53">
                  <c:v>3.7068935714933769E-2</c:v>
                </c:pt>
                <c:pt idx="54">
                  <c:v>3.87412691320424E-2</c:v>
                </c:pt>
                <c:pt idx="55">
                  <c:v>4.0540353357852388E-2</c:v>
                </c:pt>
                <c:pt idx="56">
                  <c:v>4.1895738848415444E-2</c:v>
                </c:pt>
                <c:pt idx="57">
                  <c:v>4.1338337910590842E-2</c:v>
                </c:pt>
                <c:pt idx="58">
                  <c:v>4.0944798949305306E-2</c:v>
                </c:pt>
                <c:pt idx="59">
                  <c:v>4.3004159127432107E-2</c:v>
                </c:pt>
                <c:pt idx="60">
                  <c:v>4.5254502572409039E-2</c:v>
                </c:pt>
                <c:pt idx="61">
                  <c:v>4.4005072822586769E-2</c:v>
                </c:pt>
                <c:pt idx="62">
                  <c:v>3.7514080198357232E-2</c:v>
                </c:pt>
                <c:pt idx="63">
                  <c:v>3.2404571684901018E-2</c:v>
                </c:pt>
                <c:pt idx="64">
                  <c:v>3.3584303465912631E-2</c:v>
                </c:pt>
                <c:pt idx="65">
                  <c:v>3.5561014244883435E-2</c:v>
                </c:pt>
                <c:pt idx="66">
                  <c:v>3.7591566116608459E-2</c:v>
                </c:pt>
                <c:pt idx="67">
                  <c:v>3.8876027822826856E-2</c:v>
                </c:pt>
                <c:pt idx="68">
                  <c:v>4.1046802404722228E-2</c:v>
                </c:pt>
                <c:pt idx="69">
                  <c:v>4.2162285621246111E-2</c:v>
                </c:pt>
                <c:pt idx="70">
                  <c:v>4.1539128722572198E-2</c:v>
                </c:pt>
                <c:pt idx="71">
                  <c:v>4.3325425165489526E-2</c:v>
                </c:pt>
                <c:pt idx="72">
                  <c:v>4.5767413267078741E-2</c:v>
                </c:pt>
                <c:pt idx="73">
                  <c:v>4.7026297281945281E-2</c:v>
                </c:pt>
                <c:pt idx="74">
                  <c:v>3.9273959004418428E-2</c:v>
                </c:pt>
                <c:pt idx="75">
                  <c:v>3.5803413657736045E-2</c:v>
                </c:pt>
                <c:pt idx="76">
                  <c:v>3.6052447308412693E-2</c:v>
                </c:pt>
                <c:pt idx="77">
                  <c:v>3.9057773857381684E-2</c:v>
                </c:pt>
                <c:pt idx="78">
                  <c:v>4.1371344694355265E-2</c:v>
                </c:pt>
                <c:pt idx="79">
                  <c:v>4.367728522417233E-2</c:v>
                </c:pt>
                <c:pt idx="80">
                  <c:v>4.5339950265814645E-2</c:v>
                </c:pt>
                <c:pt idx="81">
                  <c:v>4.4987583496193348E-2</c:v>
                </c:pt>
                <c:pt idx="82">
                  <c:v>4.6108096201213526E-2</c:v>
                </c:pt>
                <c:pt idx="83">
                  <c:v>4.8185679368984324E-2</c:v>
                </c:pt>
                <c:pt idx="84">
                  <c:v>4.8826984961827434E-2</c:v>
                </c:pt>
                <c:pt idx="85">
                  <c:v>4.8992928095801795E-2</c:v>
                </c:pt>
                <c:pt idx="86">
                  <c:v>4.3816211698507739E-2</c:v>
                </c:pt>
                <c:pt idx="87">
                  <c:v>3.6323306092519464E-2</c:v>
                </c:pt>
                <c:pt idx="88">
                  <c:v>3.7874079282049146E-2</c:v>
                </c:pt>
                <c:pt idx="89">
                  <c:v>4.1733423285790217E-2</c:v>
                </c:pt>
                <c:pt idx="90">
                  <c:v>4.26186778452705E-2</c:v>
                </c:pt>
                <c:pt idx="91">
                  <c:v>4.4963751391603322E-2</c:v>
                </c:pt>
                <c:pt idx="92">
                  <c:v>4.7140831092122831E-2</c:v>
                </c:pt>
                <c:pt idx="93">
                  <c:v>4.694880781637778E-2</c:v>
                </c:pt>
                <c:pt idx="94">
                  <c:v>4.7169747654212356E-2</c:v>
                </c:pt>
                <c:pt idx="95">
                  <c:v>4.8078331817029502E-2</c:v>
                </c:pt>
                <c:pt idx="96">
                  <c:v>5.0349126998602285E-2</c:v>
                </c:pt>
                <c:pt idx="97">
                  <c:v>5.1619322043636139E-2</c:v>
                </c:pt>
                <c:pt idx="98">
                  <c:v>4.6109339641519032E-2</c:v>
                </c:pt>
                <c:pt idx="99">
                  <c:v>3.9701007464653625E-2</c:v>
                </c:pt>
                <c:pt idx="100">
                  <c:v>4.0628957336293209E-2</c:v>
                </c:pt>
                <c:pt idx="101">
                  <c:v>4.2557667137393604E-2</c:v>
                </c:pt>
                <c:pt idx="102">
                  <c:v>4.3755438016361871E-2</c:v>
                </c:pt>
                <c:pt idx="103">
                  <c:v>4.5968862343088793E-2</c:v>
                </c:pt>
                <c:pt idx="104">
                  <c:v>4.7091729301279313E-2</c:v>
                </c:pt>
                <c:pt idx="105">
                  <c:v>4.8974981518265875E-2</c:v>
                </c:pt>
                <c:pt idx="106">
                  <c:v>4.967920718824724E-2</c:v>
                </c:pt>
                <c:pt idx="107">
                  <c:v>5.1197024787964021E-2</c:v>
                </c:pt>
                <c:pt idx="108">
                  <c:v>5.3706398126712789E-2</c:v>
                </c:pt>
                <c:pt idx="109">
                  <c:v>5.3759072812961509E-2</c:v>
                </c:pt>
                <c:pt idx="110">
                  <c:v>4.8576568331374095E-2</c:v>
                </c:pt>
                <c:pt idx="111">
                  <c:v>4.2953372200093091E-2</c:v>
                </c:pt>
                <c:pt idx="112">
                  <c:v>4.4126638469517365E-2</c:v>
                </c:pt>
                <c:pt idx="113">
                  <c:v>4.5845678274232624E-2</c:v>
                </c:pt>
                <c:pt idx="114">
                  <c:v>4.861122344106452E-2</c:v>
                </c:pt>
                <c:pt idx="115">
                  <c:v>5.0546737045256904E-2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CC-6042-AC99-CC0E3B029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0111"/>
        <c:axId val="20125775"/>
      </c:lineChart>
      <c:catAx>
        <c:axId val="202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5775"/>
        <c:crosses val="autoZero"/>
        <c:auto val="1"/>
        <c:lblAlgn val="ctr"/>
        <c:lblOffset val="100"/>
        <c:noMultiLvlLbl val="0"/>
      </c:catAx>
      <c:valAx>
        <c:axId val="2012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Distribution</a:t>
            </a:r>
            <a:r>
              <a:rPr lang="en-US" sz="1400" b="1" baseline="0" dirty="0">
                <a:solidFill>
                  <a:schemeClr val="tx1"/>
                </a:solidFill>
              </a:rPr>
              <a:t> of MSRP by Year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7.1857830948199405E-2</c:v>
                </c:pt>
                <c:pt idx="1">
                  <c:v>0.47228266879966613</c:v>
                </c:pt>
                <c:pt idx="2">
                  <c:v>0.23676134170303778</c:v>
                </c:pt>
                <c:pt idx="3">
                  <c:v>0.15726915787094195</c:v>
                </c:pt>
                <c:pt idx="4">
                  <c:v>6.1829000678154722E-2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E-3D4A-9679-4F6A7F0774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5.951774415871209E-2</c:v>
                </c:pt>
                <c:pt idx="1">
                  <c:v>0.43654374445549526</c:v>
                </c:pt>
                <c:pt idx="2">
                  <c:v>0.23278680288729459</c:v>
                </c:pt>
                <c:pt idx="3">
                  <c:v>0.20508523346231389</c:v>
                </c:pt>
                <c:pt idx="4">
                  <c:v>6.6066475036184166E-2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E-3D4A-9679-4F6A7F0774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5.3232264828519227E-2</c:v>
                </c:pt>
                <c:pt idx="1">
                  <c:v>0.42901238304119804</c:v>
                </c:pt>
                <c:pt idx="2">
                  <c:v>0.21978737777172172</c:v>
                </c:pt>
                <c:pt idx="3">
                  <c:v>0.22154131497538021</c:v>
                </c:pt>
                <c:pt idx="4">
                  <c:v>7.6426659383180801E-2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E-3D4A-9679-4F6A7F0774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4.2855262392975504E-2</c:v>
                </c:pt>
                <c:pt idx="1">
                  <c:v>0.43831974334874663</c:v>
                </c:pt>
                <c:pt idx="2">
                  <c:v>0.20793662514701158</c:v>
                </c:pt>
                <c:pt idx="3">
                  <c:v>0.18514281953357378</c:v>
                </c:pt>
                <c:pt idx="4">
                  <c:v>0.12574554957769246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E-3D4A-9679-4F6A7F0774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shade val="9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3.270971626525522E-2</c:v>
                </c:pt>
                <c:pt idx="1">
                  <c:v>0.39339714892459376</c:v>
                </c:pt>
                <c:pt idx="2">
                  <c:v>0.23867866001420307</c:v>
                </c:pt>
                <c:pt idx="3">
                  <c:v>0.15962052359484294</c:v>
                </c:pt>
                <c:pt idx="4">
                  <c:v>0.17559395120110499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CE-3D4A-9679-4F6A7F07742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2.8092662760234487E-2</c:v>
                </c:pt>
                <c:pt idx="1">
                  <c:v>0.36436380001765056</c:v>
                </c:pt>
                <c:pt idx="2">
                  <c:v>0.23349240749614716</c:v>
                </c:pt>
                <c:pt idx="3">
                  <c:v>0.18297568068241693</c:v>
                </c:pt>
                <c:pt idx="4">
                  <c:v>0.19107544904355087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CE-3D4A-9679-4F6A7F07742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2.1460885883086464E-2</c:v>
                </c:pt>
                <c:pt idx="1">
                  <c:v>0.33799645096401798</c:v>
                </c:pt>
                <c:pt idx="2">
                  <c:v>0.21703485241207551</c:v>
                </c:pt>
                <c:pt idx="3">
                  <c:v>0.19024509391590941</c:v>
                </c:pt>
                <c:pt idx="4">
                  <c:v>0.23326271682491065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CE-3D4A-9679-4F6A7F07742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 $20,000</c:v>
                </c:pt>
                <c:pt idx="1">
                  <c:v>$20,000-
29,999</c:v>
                </c:pt>
                <c:pt idx="2">
                  <c:v>$30,000-
39,999</c:v>
                </c:pt>
                <c:pt idx="3">
                  <c:v>$40,000-
49,999</c:v>
                </c:pt>
                <c:pt idx="4">
                  <c:v>$50,000+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0.02</c:v>
                </c:pt>
                <c:pt idx="1">
                  <c:v>0.3</c:v>
                </c:pt>
                <c:pt idx="2">
                  <c:v>0.24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CE-3D4A-9679-4F6A7F077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046624"/>
        <c:axId val="388606848"/>
      </c:barChart>
      <c:catAx>
        <c:axId val="3900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606848"/>
        <c:crosses val="autoZero"/>
        <c:auto val="1"/>
        <c:lblAlgn val="ctr"/>
        <c:lblOffset val="100"/>
        <c:noMultiLvlLbl val="0"/>
      </c:catAx>
      <c:valAx>
        <c:axId val="3886068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0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New Vehicle Sales by Category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CAR</c:v>
                </c:pt>
              </c:strCache>
            </c:strRef>
          </c:tx>
          <c:marker>
            <c:symbol val="none"/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87-3F44-BA4D-A6E1CE28C3A2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87-3F44-BA4D-A6E1CE28C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Sheet1!$B$10:$L$10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Sheet1!$B$11:$L$11</c:f>
              <c:numCache>
                <c:formatCode>0%</c:formatCode>
                <c:ptCount val="11"/>
                <c:pt idx="0">
                  <c:v>0.52200000000000002</c:v>
                </c:pt>
                <c:pt idx="1">
                  <c:v>0.49399999999999999</c:v>
                </c:pt>
                <c:pt idx="2">
                  <c:v>0.48799999999999999</c:v>
                </c:pt>
                <c:pt idx="3">
                  <c:v>0.51100000000000001</c:v>
                </c:pt>
                <c:pt idx="4">
                  <c:v>0.498</c:v>
                </c:pt>
                <c:pt idx="5">
                  <c:v>0.47799999999999998</c:v>
                </c:pt>
                <c:pt idx="6">
                  <c:v>0.442</c:v>
                </c:pt>
                <c:pt idx="7">
                  <c:v>0.40400000000000003</c:v>
                </c:pt>
                <c:pt idx="8">
                  <c:v>0.37</c:v>
                </c:pt>
                <c:pt idx="9">
                  <c:v>0.31</c:v>
                </c:pt>
                <c:pt idx="10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7-3F44-BA4D-A6E1CE28C3A2}"/>
            </c:ext>
          </c:extLst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PICKUP</c:v>
                </c:pt>
              </c:strCache>
            </c:strRef>
          </c:tx>
          <c:marker>
            <c:symbol val="none"/>
          </c:marker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7-3F44-BA4D-A6E1CE28C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Sheet1!$B$10:$L$10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Sheet1!$B$12:$L$12</c:f>
              <c:numCache>
                <c:formatCode>0%</c:formatCode>
                <c:ptCount val="11"/>
                <c:pt idx="0">
                  <c:v>0.13500000000000001</c:v>
                </c:pt>
                <c:pt idx="1">
                  <c:v>0.14099999999999999</c:v>
                </c:pt>
                <c:pt idx="2">
                  <c:v>0.14199999999999999</c:v>
                </c:pt>
                <c:pt idx="3">
                  <c:v>0.13400000000000001</c:v>
                </c:pt>
                <c:pt idx="4">
                  <c:v>0.14000000000000001</c:v>
                </c:pt>
                <c:pt idx="5">
                  <c:v>0.14099999999999999</c:v>
                </c:pt>
                <c:pt idx="6">
                  <c:v>0.14599999999999999</c:v>
                </c:pt>
                <c:pt idx="7">
                  <c:v>0.153</c:v>
                </c:pt>
                <c:pt idx="8">
                  <c:v>0.158</c:v>
                </c:pt>
                <c:pt idx="9">
                  <c:v>0.16</c:v>
                </c:pt>
                <c:pt idx="10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87-3F44-BA4D-A6E1CE28C3A2}"/>
            </c:ext>
          </c:extLst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SUV</c:v>
                </c:pt>
              </c:strCache>
            </c:strRef>
          </c:tx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7-3F44-BA4D-A6E1CE28C3A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87-3F44-BA4D-A6E1CE28C3A2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87-3F44-BA4D-A6E1CE28C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Sheet1!$B$10:$L$10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Sheet1!$B$13:$L$13</c:f>
              <c:numCache>
                <c:formatCode>0%</c:formatCode>
                <c:ptCount val="11"/>
                <c:pt idx="0">
                  <c:v>0.28599999999999998</c:v>
                </c:pt>
                <c:pt idx="1">
                  <c:v>0.30599999999999999</c:v>
                </c:pt>
                <c:pt idx="2">
                  <c:v>0.312</c:v>
                </c:pt>
                <c:pt idx="3">
                  <c:v>0.29699999999999999</c:v>
                </c:pt>
                <c:pt idx="4">
                  <c:v>0.309</c:v>
                </c:pt>
                <c:pt idx="5">
                  <c:v>0.32600000000000001</c:v>
                </c:pt>
                <c:pt idx="6">
                  <c:v>0.35799999999999998</c:v>
                </c:pt>
                <c:pt idx="7">
                  <c:v>0.38800000000000001</c:v>
                </c:pt>
                <c:pt idx="8">
                  <c:v>0.42</c:v>
                </c:pt>
                <c:pt idx="9">
                  <c:v>0.48</c:v>
                </c:pt>
                <c:pt idx="10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487-3F44-BA4D-A6E1CE28C3A2}"/>
            </c:ext>
          </c:extLst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VAN</c:v>
                </c:pt>
              </c:strCache>
            </c:strRef>
          </c:tx>
          <c:marker>
            <c:symbol val="none"/>
          </c:marker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87-3F44-BA4D-A6E1CE28C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Sheet1!$B$10:$L$10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Sheet1!$B$14:$L$14</c:f>
              <c:numCache>
                <c:formatCode>0%</c:formatCode>
                <c:ptCount val="11"/>
                <c:pt idx="0">
                  <c:v>5.7000000000000002E-2</c:v>
                </c:pt>
                <c:pt idx="1">
                  <c:v>5.8999999999999997E-2</c:v>
                </c:pt>
                <c:pt idx="2">
                  <c:v>5.7000000000000002E-2</c:v>
                </c:pt>
                <c:pt idx="3">
                  <c:v>5.8000000000000003E-2</c:v>
                </c:pt>
                <c:pt idx="4">
                  <c:v>5.2999999999999999E-2</c:v>
                </c:pt>
                <c:pt idx="5">
                  <c:v>5.5E-2</c:v>
                </c:pt>
                <c:pt idx="6">
                  <c:v>5.2999999999999999E-2</c:v>
                </c:pt>
                <c:pt idx="7">
                  <c:v>5.3999999999999999E-2</c:v>
                </c:pt>
                <c:pt idx="8">
                  <c:v>5.0999999999999997E-2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487-3F44-BA4D-A6E1CE28C3A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3557024"/>
        <c:axId val="-203554704"/>
      </c:lineChart>
      <c:catAx>
        <c:axId val="-20355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-203554704"/>
        <c:crosses val="autoZero"/>
        <c:auto val="1"/>
        <c:lblAlgn val="ctr"/>
        <c:lblOffset val="100"/>
        <c:noMultiLvlLbl val="0"/>
      </c:catAx>
      <c:valAx>
        <c:axId val="-2035547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35570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36076859206209E-2"/>
          <c:y val="0.13926857725681704"/>
          <c:w val="0.90305746479693527"/>
          <c:h val="0.60839885510297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History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0-196F-441B-BDA3-15EAEFD90FFD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01-196F-441B-BDA3-15EAEFD90FFD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02-196F-441B-BDA3-15EAEFD90FFD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3-196F-441B-BDA3-15EAEFD90FFD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04-196F-441B-BDA3-15EAEFD90FFD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05-196F-441B-BDA3-15EAEFD90FFD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06-196F-441B-BDA3-15EAEFD90FFD}"/>
              </c:ext>
            </c:extLst>
          </c:dPt>
          <c:dPt>
            <c:idx val="50"/>
            <c:marker>
              <c:symbol val="circle"/>
              <c:size val="10"/>
              <c:spPr>
                <a:solidFill>
                  <a:schemeClr val="accent2"/>
                </a:solidFill>
                <a:ln w="38100"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96F-441B-BDA3-15EAEFD90FFD}"/>
              </c:ext>
            </c:extLst>
          </c:dPt>
          <c:dLbls>
            <c:dLbl>
              <c:idx val="50"/>
              <c:layout>
                <c:manualLayout>
                  <c:x val="-2.0964026032326707E-2"/>
                  <c:y val="-6.728974438507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6F-441B-BDA3-15EAEFD90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i="0">
                    <a:solidFill>
                      <a:schemeClr val="accent4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accent1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strRef>
              <c:f>Sheet1!$A$2:$A$55</c:f>
              <c:strCache>
                <c:ptCount val="5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3"/>
                <c:pt idx="0">
                  <c:v>11.487235</c:v>
                </c:pt>
                <c:pt idx="1">
                  <c:v>11.552042</c:v>
                </c:pt>
                <c:pt idx="2">
                  <c:v>10.210352</c:v>
                </c:pt>
                <c:pt idx="3">
                  <c:v>12.338478</c:v>
                </c:pt>
                <c:pt idx="4">
                  <c:v>13.570233999999999</c:v>
                </c:pt>
                <c:pt idx="5">
                  <c:v>14.573411</c:v>
                </c:pt>
                <c:pt idx="6">
                  <c:v>11.541124999999999</c:v>
                </c:pt>
                <c:pt idx="7">
                  <c:v>11.102251000000001</c:v>
                </c:pt>
                <c:pt idx="8">
                  <c:v>13.291321999999999</c:v>
                </c:pt>
                <c:pt idx="9">
                  <c:v>14.858098</c:v>
                </c:pt>
                <c:pt idx="10">
                  <c:v>15.423144000000001</c:v>
                </c:pt>
                <c:pt idx="11">
                  <c:v>14.153351000000001</c:v>
                </c:pt>
                <c:pt idx="12">
                  <c:v>11.444077</c:v>
                </c:pt>
                <c:pt idx="13">
                  <c:v>10.777924000000001</c:v>
                </c:pt>
                <c:pt idx="14">
                  <c:v>10.538123000000001</c:v>
                </c:pt>
                <c:pt idx="15">
                  <c:v>12.311877000000001</c:v>
                </c:pt>
                <c:pt idx="16">
                  <c:v>14.482691000000001</c:v>
                </c:pt>
                <c:pt idx="17">
                  <c:v>15.374615</c:v>
                </c:pt>
                <c:pt idx="18">
                  <c:v>15.994953000000001</c:v>
                </c:pt>
                <c:pt idx="19">
                  <c:v>14.840984000000001</c:v>
                </c:pt>
                <c:pt idx="20">
                  <c:v>15.396621</c:v>
                </c:pt>
                <c:pt idx="21">
                  <c:v>14.472105000000001</c:v>
                </c:pt>
                <c:pt idx="22" formatCode="0.000">
                  <c:v>13.878</c:v>
                </c:pt>
                <c:pt idx="23" formatCode="0.000">
                  <c:v>13.316000000000001</c:v>
                </c:pt>
                <c:pt idx="24" formatCode="0.000">
                  <c:v>12.862</c:v>
                </c:pt>
                <c:pt idx="25" formatCode="0.000">
                  <c:v>13.885</c:v>
                </c:pt>
                <c:pt idx="26" formatCode="0.000">
                  <c:v>15.01</c:v>
                </c:pt>
                <c:pt idx="27" formatCode="0.000">
                  <c:v>14.779</c:v>
                </c:pt>
                <c:pt idx="28" formatCode="0.00">
                  <c:v>15.097250000000001</c:v>
                </c:pt>
                <c:pt idx="29" formatCode="0.00">
                  <c:v>15.122416666666666</c:v>
                </c:pt>
                <c:pt idx="30" formatCode="0.00">
                  <c:v>15.542916666666667</c:v>
                </c:pt>
                <c:pt idx="31" formatCode="0.00">
                  <c:v>16.893666666666668</c:v>
                </c:pt>
                <c:pt idx="32" formatCode="0.00">
                  <c:v>17.34975</c:v>
                </c:pt>
                <c:pt idx="33" formatCode="0.00">
                  <c:v>17.122333333333334</c:v>
                </c:pt>
                <c:pt idx="34" formatCode="0.00">
                  <c:v>16.816416666666669</c:v>
                </c:pt>
                <c:pt idx="35" formatCode="0.00">
                  <c:v>16.639083333333332</c:v>
                </c:pt>
                <c:pt idx="36" formatCode="0.00">
                  <c:v>16.866833333333336</c:v>
                </c:pt>
                <c:pt idx="37" formatCode="0.00">
                  <c:v>16.948333333333334</c:v>
                </c:pt>
                <c:pt idx="38" formatCode="0.00">
                  <c:v>16.504166666666666</c:v>
                </c:pt>
                <c:pt idx="39" formatCode="0.00">
                  <c:v>16.089083333333335</c:v>
                </c:pt>
                <c:pt idx="40" formatCode="0.00">
                  <c:v>13.194750000000001</c:v>
                </c:pt>
                <c:pt idx="41" formatCode="0.00">
                  <c:v>10.402416666666667</c:v>
                </c:pt>
                <c:pt idx="42" formatCode="0.00">
                  <c:v>11.554666666666668</c:v>
                </c:pt>
                <c:pt idx="43" formatCode="0.00">
                  <c:v>12.735166666666668</c:v>
                </c:pt>
                <c:pt idx="44" formatCode="0.00">
                  <c:v>14.442833333333335</c:v>
                </c:pt>
                <c:pt idx="45" formatCode="0.00">
                  <c:v>15.531833333333333</c:v>
                </c:pt>
                <c:pt idx="46" formatCode="0.00">
                  <c:v>16.436666666666667</c:v>
                </c:pt>
                <c:pt idx="47" formatCode="0.00">
                  <c:v>17.399999999999999</c:v>
                </c:pt>
                <c:pt idx="48" formatCode="0.00">
                  <c:v>17.46</c:v>
                </c:pt>
                <c:pt idx="49">
                  <c:v>17.100000000000001</c:v>
                </c:pt>
                <c:pt idx="50">
                  <c:v>17.2</c:v>
                </c:pt>
                <c:pt idx="51">
                  <c:v>16.8</c:v>
                </c:pt>
                <c:pt idx="52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96F-441B-BDA3-15EAEFD90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949952"/>
        <c:axId val="137951488"/>
        <c:extLst/>
      </c:lineChart>
      <c:catAx>
        <c:axId val="1379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200" b="0" i="0" baseline="0">
                <a:solidFill>
                  <a:schemeClr val="tx1"/>
                </a:solidFill>
                <a:latin typeface="Arial" pitchFamily="34" charset="0"/>
              </a:defRPr>
            </a:pPr>
            <a:endParaRPr lang="en-US"/>
          </a:p>
        </c:txPr>
        <c:crossAx val="1379514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7951488"/>
        <c:scaling>
          <c:orientation val="minMax"/>
          <c:min val="8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 i="0" baseline="0">
                <a:solidFill>
                  <a:schemeClr val="tx1"/>
                </a:solidFill>
                <a:latin typeface="Arial" pitchFamily="34" charset="0"/>
              </a:defRPr>
            </a:pPr>
            <a:endParaRPr lang="en-US"/>
          </a:p>
        </c:txPr>
        <c:crossAx val="137949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36076859206209E-2"/>
          <c:y val="0.13926857725681704"/>
          <c:w val="0.90305746479693527"/>
          <c:h val="0.60839885510297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History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none"/>
          </c:marker>
          <c:dPt>
            <c:idx val="18"/>
            <c:marker>
              <c:symbol val="circle"/>
              <c:size val="10"/>
              <c:spPr>
                <a:solidFill>
                  <a:schemeClr val="accent2"/>
                </a:solidFill>
                <a:ln w="57150"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7CC-D142-87C6-5AB01A9AB101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1-77CC-D142-87C6-5AB01A9AB101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02-77CC-D142-87C6-5AB01A9AB101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03-77CC-D142-87C6-5AB01A9AB101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4-77CC-D142-87C6-5AB01A9AB101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05-77CC-D142-87C6-5AB01A9AB101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06-77CC-D142-87C6-5AB01A9AB101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07-77CC-D142-87C6-5AB01A9AB101}"/>
              </c:ext>
            </c:extLst>
          </c:dPt>
          <c:dPt>
            <c:idx val="50"/>
            <c:marker>
              <c:symbol val="circle"/>
              <c:size val="10"/>
              <c:spPr>
                <a:solidFill>
                  <a:schemeClr val="accent2"/>
                </a:solidFill>
                <a:ln w="57150"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7CC-D142-87C6-5AB01A9AB101}"/>
              </c:ext>
            </c:extLst>
          </c:dPt>
          <c:dLbls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CC-D142-87C6-5AB01A9AB101}"/>
                </c:ext>
              </c:extLst>
            </c:dLbl>
            <c:dLbl>
              <c:idx val="5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CC-D142-87C6-5AB01A9AB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i="0">
                    <a:solidFill>
                      <a:schemeClr val="accent4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25400">
                <a:solidFill>
                  <a:schemeClr val="accent1"/>
                </a:solidFill>
                <a:prstDash val="sysDot"/>
              </a:ln>
            </c:spPr>
            <c:trendlineType val="linear"/>
            <c:dispRSqr val="0"/>
            <c:dispEq val="0"/>
          </c:trendline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40.9</c:v>
                </c:pt>
                <c:pt idx="1">
                  <c:v>41.9</c:v>
                </c:pt>
                <c:pt idx="2">
                  <c:v>42.3</c:v>
                </c:pt>
                <c:pt idx="3">
                  <c:v>42.8</c:v>
                </c:pt>
                <c:pt idx="4">
                  <c:v>42.1</c:v>
                </c:pt>
                <c:pt idx="5">
                  <c:v>42.9</c:v>
                </c:pt>
                <c:pt idx="6">
                  <c:v>40</c:v>
                </c:pt>
                <c:pt idx="7">
                  <c:v>37.700000000000003</c:v>
                </c:pt>
                <c:pt idx="8">
                  <c:v>35.6</c:v>
                </c:pt>
                <c:pt idx="9">
                  <c:v>35.1</c:v>
                </c:pt>
                <c:pt idx="10">
                  <c:v>36.4</c:v>
                </c:pt>
                <c:pt idx="11">
                  <c:v>36.5</c:v>
                </c:pt>
                <c:pt idx="12">
                  <c:v>37.200000000000003</c:v>
                </c:pt>
                <c:pt idx="13">
                  <c:v>35.5</c:v>
                </c:pt>
                <c:pt idx="14">
                  <c:v>36.700000000000003</c:v>
                </c:pt>
                <c:pt idx="15">
                  <c:v>38</c:v>
                </c:pt>
                <c:pt idx="16">
                  <c:v>38.6</c:v>
                </c:pt>
                <c:pt idx="17">
                  <c:v>39.4</c:v>
                </c:pt>
                <c:pt idx="18">
                  <c:v>39.4</c:v>
                </c:pt>
                <c:pt idx="19">
                  <c:v>39.5</c:v>
                </c:pt>
                <c:pt idx="20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7CC-D142-87C6-5AB01A9AB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949952"/>
        <c:axId val="137951488"/>
        <c:extLst/>
      </c:lineChart>
      <c:catAx>
        <c:axId val="1379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200" b="0" i="0" baseline="0">
                <a:solidFill>
                  <a:schemeClr val="tx1"/>
                </a:solidFill>
                <a:latin typeface="Arial" pitchFamily="34" charset="0"/>
              </a:defRPr>
            </a:pPr>
            <a:endParaRPr lang="en-US"/>
          </a:p>
        </c:txPr>
        <c:crossAx val="1379514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7951488"/>
        <c:scaling>
          <c:orientation val="minMax"/>
          <c:min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 i="0" baseline="0">
                <a:solidFill>
                  <a:schemeClr val="tx1"/>
                </a:solidFill>
                <a:latin typeface="Arial" pitchFamily="34" charset="0"/>
              </a:defRPr>
            </a:pPr>
            <a:endParaRPr lang="en-US"/>
          </a:p>
        </c:txPr>
        <c:crossAx val="137949952"/>
        <c:crosses val="autoZero"/>
        <c:crossBetween val="between"/>
        <c:majorUnit val="3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[3G Ave MMR indexes_summary.xlsx]Sheet1!PivotTable2</c:name>
    <c:fmtId val="6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3-Year-Old Model MMR Index by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Sheet1!$B$5:$B$57</c:f>
              <c:numCache>
                <c:formatCode>0.0%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1.004</c:v>
                </c:pt>
                <c:pt idx="3">
                  <c:v>1.006</c:v>
                </c:pt>
                <c:pt idx="4">
                  <c:v>1.008</c:v>
                </c:pt>
                <c:pt idx="5">
                  <c:v>1.01</c:v>
                </c:pt>
                <c:pt idx="6">
                  <c:v>1.0129999999999999</c:v>
                </c:pt>
                <c:pt idx="7">
                  <c:v>1.0209999999999999</c:v>
                </c:pt>
                <c:pt idx="8">
                  <c:v>1.032</c:v>
                </c:pt>
                <c:pt idx="9">
                  <c:v>1.0449999999999999</c:v>
                </c:pt>
                <c:pt idx="10">
                  <c:v>1.0569999999999999</c:v>
                </c:pt>
                <c:pt idx="11">
                  <c:v>1.0669999999999999</c:v>
                </c:pt>
                <c:pt idx="12">
                  <c:v>1.0720000000000001</c:v>
                </c:pt>
                <c:pt idx="13">
                  <c:v>1.0740000000000001</c:v>
                </c:pt>
                <c:pt idx="14">
                  <c:v>1.0720000000000001</c:v>
                </c:pt>
                <c:pt idx="15">
                  <c:v>1.0669999999999999</c:v>
                </c:pt>
                <c:pt idx="16">
                  <c:v>1.0609999999999999</c:v>
                </c:pt>
                <c:pt idx="17">
                  <c:v>1.056</c:v>
                </c:pt>
                <c:pt idx="18">
                  <c:v>1.0489999999999999</c:v>
                </c:pt>
                <c:pt idx="19">
                  <c:v>1.042</c:v>
                </c:pt>
                <c:pt idx="20">
                  <c:v>1.036</c:v>
                </c:pt>
                <c:pt idx="21">
                  <c:v>1.0289999999999999</c:v>
                </c:pt>
                <c:pt idx="22">
                  <c:v>1.0229999999999999</c:v>
                </c:pt>
                <c:pt idx="23">
                  <c:v>1.018</c:v>
                </c:pt>
                <c:pt idx="24">
                  <c:v>1.0109999999999999</c:v>
                </c:pt>
                <c:pt idx="25">
                  <c:v>1.0069999999999999</c:v>
                </c:pt>
                <c:pt idx="26">
                  <c:v>1.0009999999999999</c:v>
                </c:pt>
                <c:pt idx="27">
                  <c:v>0.99199999999999999</c:v>
                </c:pt>
                <c:pt idx="28">
                  <c:v>0.99</c:v>
                </c:pt>
                <c:pt idx="29">
                  <c:v>0.98499999999999999</c:v>
                </c:pt>
                <c:pt idx="30">
                  <c:v>0.98199999999999998</c:v>
                </c:pt>
                <c:pt idx="31">
                  <c:v>0.97799999999999998</c:v>
                </c:pt>
                <c:pt idx="32">
                  <c:v>0.97199999999999998</c:v>
                </c:pt>
                <c:pt idx="33">
                  <c:v>0.96599999999999997</c:v>
                </c:pt>
                <c:pt idx="34">
                  <c:v>0.96199999999999997</c:v>
                </c:pt>
                <c:pt idx="35">
                  <c:v>0.95599999999999996</c:v>
                </c:pt>
                <c:pt idx="36">
                  <c:v>0.95299999999999996</c:v>
                </c:pt>
                <c:pt idx="37">
                  <c:v>0.95099999999999996</c:v>
                </c:pt>
                <c:pt idx="38">
                  <c:v>0.94599999999999995</c:v>
                </c:pt>
                <c:pt idx="39">
                  <c:v>0.94299999999999995</c:v>
                </c:pt>
                <c:pt idx="40">
                  <c:v>0.94</c:v>
                </c:pt>
                <c:pt idx="41">
                  <c:v>0.93600000000000005</c:v>
                </c:pt>
                <c:pt idx="42">
                  <c:v>0.93300000000000005</c:v>
                </c:pt>
                <c:pt idx="43">
                  <c:v>0.93</c:v>
                </c:pt>
                <c:pt idx="44">
                  <c:v>0.93</c:v>
                </c:pt>
                <c:pt idx="45">
                  <c:v>0.93</c:v>
                </c:pt>
                <c:pt idx="46">
                  <c:v>0.93300000000000005</c:v>
                </c:pt>
                <c:pt idx="47">
                  <c:v>0.93200000000000005</c:v>
                </c:pt>
                <c:pt idx="48">
                  <c:v>0.93400000000000005</c:v>
                </c:pt>
                <c:pt idx="49">
                  <c:v>0.93700000000000006</c:v>
                </c:pt>
                <c:pt idx="50">
                  <c:v>0.94099999999999995</c:v>
                </c:pt>
                <c:pt idx="5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D-1B4F-B378-CFA13E06B926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Sheet1!$C$5:$C$57</c:f>
              <c:numCache>
                <c:formatCode>0.0%</c:formatCode>
                <c:ptCount val="52"/>
                <c:pt idx="0">
                  <c:v>1</c:v>
                </c:pt>
                <c:pt idx="1">
                  <c:v>0.998</c:v>
                </c:pt>
                <c:pt idx="2">
                  <c:v>0.999</c:v>
                </c:pt>
                <c:pt idx="3">
                  <c:v>0.998</c:v>
                </c:pt>
                <c:pt idx="4">
                  <c:v>0.996</c:v>
                </c:pt>
                <c:pt idx="5">
                  <c:v>0.995</c:v>
                </c:pt>
                <c:pt idx="6">
                  <c:v>0.999</c:v>
                </c:pt>
                <c:pt idx="7">
                  <c:v>1.0009999999999999</c:v>
                </c:pt>
                <c:pt idx="8">
                  <c:v>1.006</c:v>
                </c:pt>
                <c:pt idx="9">
                  <c:v>1.0129999999999999</c:v>
                </c:pt>
                <c:pt idx="10">
                  <c:v>1.022</c:v>
                </c:pt>
                <c:pt idx="11">
                  <c:v>1.0269999999999999</c:v>
                </c:pt>
                <c:pt idx="12">
                  <c:v>1.0309999999999999</c:v>
                </c:pt>
                <c:pt idx="13">
                  <c:v>1.0309999999999999</c:v>
                </c:pt>
                <c:pt idx="14">
                  <c:v>1.026</c:v>
                </c:pt>
                <c:pt idx="15">
                  <c:v>1.022</c:v>
                </c:pt>
                <c:pt idx="16">
                  <c:v>1.016</c:v>
                </c:pt>
                <c:pt idx="17">
                  <c:v>1.008</c:v>
                </c:pt>
                <c:pt idx="18">
                  <c:v>1.0029999999999999</c:v>
                </c:pt>
                <c:pt idx="19">
                  <c:v>0.996</c:v>
                </c:pt>
                <c:pt idx="20">
                  <c:v>0.98599999999999999</c:v>
                </c:pt>
                <c:pt idx="21">
                  <c:v>0.98</c:v>
                </c:pt>
                <c:pt idx="22">
                  <c:v>0.97499999999999998</c:v>
                </c:pt>
                <c:pt idx="23">
                  <c:v>0.97099999999999997</c:v>
                </c:pt>
                <c:pt idx="24">
                  <c:v>0.97099999999999997</c:v>
                </c:pt>
                <c:pt idx="25">
                  <c:v>0.97</c:v>
                </c:pt>
                <c:pt idx="26">
                  <c:v>0.96799999999999997</c:v>
                </c:pt>
                <c:pt idx="27">
                  <c:v>0.96399999999999997</c:v>
                </c:pt>
                <c:pt idx="28">
                  <c:v>0.96099999999999997</c:v>
                </c:pt>
                <c:pt idx="29">
                  <c:v>0.95899999999999996</c:v>
                </c:pt>
                <c:pt idx="30">
                  <c:v>0.95699999999999996</c:v>
                </c:pt>
                <c:pt idx="31">
                  <c:v>0.95599999999999996</c:v>
                </c:pt>
                <c:pt idx="32">
                  <c:v>0.95499999999999996</c:v>
                </c:pt>
                <c:pt idx="33">
                  <c:v>0.95299999999999996</c:v>
                </c:pt>
                <c:pt idx="34">
                  <c:v>0.95199999999999996</c:v>
                </c:pt>
                <c:pt idx="35">
                  <c:v>0.94699999999999995</c:v>
                </c:pt>
                <c:pt idx="36">
                  <c:v>0.94299999999999995</c:v>
                </c:pt>
                <c:pt idx="37">
                  <c:v>0.93700000000000006</c:v>
                </c:pt>
                <c:pt idx="38">
                  <c:v>0.93</c:v>
                </c:pt>
                <c:pt idx="39">
                  <c:v>0.92300000000000004</c:v>
                </c:pt>
                <c:pt idx="40">
                  <c:v>0.91800000000000004</c:v>
                </c:pt>
                <c:pt idx="41">
                  <c:v>0.91200000000000003</c:v>
                </c:pt>
                <c:pt idx="42">
                  <c:v>0.90800000000000003</c:v>
                </c:pt>
                <c:pt idx="43">
                  <c:v>0.90400000000000003</c:v>
                </c:pt>
                <c:pt idx="44">
                  <c:v>0.90300000000000002</c:v>
                </c:pt>
                <c:pt idx="45">
                  <c:v>0.90200000000000002</c:v>
                </c:pt>
                <c:pt idx="46">
                  <c:v>0.9</c:v>
                </c:pt>
                <c:pt idx="47">
                  <c:v>0.89800000000000002</c:v>
                </c:pt>
                <c:pt idx="48">
                  <c:v>0.89900000000000002</c:v>
                </c:pt>
                <c:pt idx="49">
                  <c:v>0.89800000000000002</c:v>
                </c:pt>
                <c:pt idx="50">
                  <c:v>0.89600000000000002</c:v>
                </c:pt>
                <c:pt idx="51">
                  <c:v>0.89200000000000002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AD-1B4F-B378-CFA13E06B926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Sheet1!$D$5:$D$57</c:f>
              <c:numCache>
                <c:formatCode>0.0%</c:formatCode>
                <c:ptCount val="52"/>
                <c:pt idx="0">
                  <c:v>1</c:v>
                </c:pt>
                <c:pt idx="1">
                  <c:v>0.999</c:v>
                </c:pt>
                <c:pt idx="2">
                  <c:v>0.998</c:v>
                </c:pt>
                <c:pt idx="3">
                  <c:v>0.999</c:v>
                </c:pt>
                <c:pt idx="4">
                  <c:v>0.998</c:v>
                </c:pt>
                <c:pt idx="5">
                  <c:v>0.99399999999999999</c:v>
                </c:pt>
                <c:pt idx="6">
                  <c:v>0.99099999999999999</c:v>
                </c:pt>
                <c:pt idx="7">
                  <c:v>0.99199999999999999</c:v>
                </c:pt>
                <c:pt idx="8">
                  <c:v>0.996</c:v>
                </c:pt>
                <c:pt idx="9">
                  <c:v>1.002</c:v>
                </c:pt>
                <c:pt idx="10">
                  <c:v>1.0089999999999999</c:v>
                </c:pt>
                <c:pt idx="11">
                  <c:v>1.016</c:v>
                </c:pt>
                <c:pt idx="12">
                  <c:v>1.0189999999999999</c:v>
                </c:pt>
                <c:pt idx="13">
                  <c:v>1.018</c:v>
                </c:pt>
                <c:pt idx="14">
                  <c:v>1.0149999999999999</c:v>
                </c:pt>
                <c:pt idx="15">
                  <c:v>1.0109999999999999</c:v>
                </c:pt>
                <c:pt idx="16">
                  <c:v>1.0069999999999999</c:v>
                </c:pt>
                <c:pt idx="17">
                  <c:v>1.004</c:v>
                </c:pt>
                <c:pt idx="18">
                  <c:v>1.0009999999999999</c:v>
                </c:pt>
                <c:pt idx="19">
                  <c:v>0.997</c:v>
                </c:pt>
                <c:pt idx="20">
                  <c:v>0.995</c:v>
                </c:pt>
                <c:pt idx="21">
                  <c:v>0.99299999999999999</c:v>
                </c:pt>
                <c:pt idx="22">
                  <c:v>0.99099999999999999</c:v>
                </c:pt>
                <c:pt idx="23">
                  <c:v>0.99099999999999999</c:v>
                </c:pt>
                <c:pt idx="24">
                  <c:v>0.99</c:v>
                </c:pt>
                <c:pt idx="25">
                  <c:v>0.98699999999999999</c:v>
                </c:pt>
                <c:pt idx="26">
                  <c:v>0.98599999999999999</c:v>
                </c:pt>
                <c:pt idx="27">
                  <c:v>0.98199999999999998</c:v>
                </c:pt>
                <c:pt idx="28">
                  <c:v>0.97899999999999998</c:v>
                </c:pt>
                <c:pt idx="29">
                  <c:v>0.97599999999999998</c:v>
                </c:pt>
                <c:pt idx="30">
                  <c:v>0.97399999999999998</c:v>
                </c:pt>
                <c:pt idx="31">
                  <c:v>0.97099999999999997</c:v>
                </c:pt>
                <c:pt idx="32">
                  <c:v>0.96799999999999997</c:v>
                </c:pt>
                <c:pt idx="33">
                  <c:v>0.96299999999999997</c:v>
                </c:pt>
                <c:pt idx="34">
                  <c:v>0.96</c:v>
                </c:pt>
                <c:pt idx="35">
                  <c:v>0.95399999999999996</c:v>
                </c:pt>
                <c:pt idx="36">
                  <c:v>0.94899999999999995</c:v>
                </c:pt>
                <c:pt idx="37">
                  <c:v>0.94199999999999995</c:v>
                </c:pt>
                <c:pt idx="38">
                  <c:v>0.93700000000000006</c:v>
                </c:pt>
                <c:pt idx="39">
                  <c:v>0.93100000000000005</c:v>
                </c:pt>
                <c:pt idx="40">
                  <c:v>0.92500000000000004</c:v>
                </c:pt>
                <c:pt idx="41">
                  <c:v>0.91800000000000004</c:v>
                </c:pt>
                <c:pt idx="42">
                  <c:v>0.91200000000000003</c:v>
                </c:pt>
                <c:pt idx="43">
                  <c:v>0.90600000000000003</c:v>
                </c:pt>
                <c:pt idx="44">
                  <c:v>0.9</c:v>
                </c:pt>
                <c:pt idx="45">
                  <c:v>0.89400000000000002</c:v>
                </c:pt>
                <c:pt idx="46">
                  <c:v>0.88800000000000001</c:v>
                </c:pt>
                <c:pt idx="47">
                  <c:v>0.88300000000000001</c:v>
                </c:pt>
                <c:pt idx="48">
                  <c:v>0.88300000000000001</c:v>
                </c:pt>
                <c:pt idx="49">
                  <c:v>0.88200000000000001</c:v>
                </c:pt>
                <c:pt idx="50">
                  <c:v>0.88100000000000001</c:v>
                </c:pt>
                <c:pt idx="51">
                  <c:v>0.878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AD-1B4F-B378-CFA13E06B926}"/>
            </c:ext>
          </c:extLst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Sheet1!$E$5:$E$57</c:f>
              <c:numCache>
                <c:formatCode>0.0%</c:formatCode>
                <c:ptCount val="52"/>
                <c:pt idx="0">
                  <c:v>1</c:v>
                </c:pt>
                <c:pt idx="1">
                  <c:v>0.999</c:v>
                </c:pt>
                <c:pt idx="2">
                  <c:v>1.0009999999999999</c:v>
                </c:pt>
                <c:pt idx="3">
                  <c:v>1.0049999999999999</c:v>
                </c:pt>
                <c:pt idx="4">
                  <c:v>1.006</c:v>
                </c:pt>
                <c:pt idx="5">
                  <c:v>1.0049999999999999</c:v>
                </c:pt>
                <c:pt idx="6">
                  <c:v>1.0029999999999999</c:v>
                </c:pt>
                <c:pt idx="7">
                  <c:v>0.999</c:v>
                </c:pt>
                <c:pt idx="8">
                  <c:v>0.997</c:v>
                </c:pt>
                <c:pt idx="9">
                  <c:v>0.997</c:v>
                </c:pt>
                <c:pt idx="10">
                  <c:v>1.0009999999999999</c:v>
                </c:pt>
                <c:pt idx="11">
                  <c:v>1.006</c:v>
                </c:pt>
                <c:pt idx="12">
                  <c:v>1.0109999999999999</c:v>
                </c:pt>
                <c:pt idx="13">
                  <c:v>1.0149999999999999</c:v>
                </c:pt>
                <c:pt idx="14">
                  <c:v>1.016</c:v>
                </c:pt>
                <c:pt idx="15">
                  <c:v>1.0169999999999999</c:v>
                </c:pt>
                <c:pt idx="16">
                  <c:v>1.0169999999999999</c:v>
                </c:pt>
                <c:pt idx="17">
                  <c:v>1.0129999999999999</c:v>
                </c:pt>
                <c:pt idx="18">
                  <c:v>1.014</c:v>
                </c:pt>
                <c:pt idx="19">
                  <c:v>1.0109999999999999</c:v>
                </c:pt>
                <c:pt idx="20">
                  <c:v>1.01</c:v>
                </c:pt>
                <c:pt idx="21">
                  <c:v>1.008</c:v>
                </c:pt>
                <c:pt idx="22">
                  <c:v>1.006</c:v>
                </c:pt>
                <c:pt idx="23">
                  <c:v>1.006</c:v>
                </c:pt>
                <c:pt idx="24">
                  <c:v>1.008</c:v>
                </c:pt>
                <c:pt idx="25">
                  <c:v>1.0069999999999999</c:v>
                </c:pt>
                <c:pt idx="26">
                  <c:v>1.006</c:v>
                </c:pt>
                <c:pt idx="27">
                  <c:v>1.002</c:v>
                </c:pt>
                <c:pt idx="28">
                  <c:v>1.002</c:v>
                </c:pt>
                <c:pt idx="29">
                  <c:v>1.0029999999999999</c:v>
                </c:pt>
                <c:pt idx="30">
                  <c:v>1.004</c:v>
                </c:pt>
                <c:pt idx="31">
                  <c:v>1.004</c:v>
                </c:pt>
                <c:pt idx="32">
                  <c:v>1.0049999999999999</c:v>
                </c:pt>
                <c:pt idx="33">
                  <c:v>1.004</c:v>
                </c:pt>
                <c:pt idx="34">
                  <c:v>1.0029999999999999</c:v>
                </c:pt>
                <c:pt idx="35">
                  <c:v>1.0029999999999999</c:v>
                </c:pt>
                <c:pt idx="36">
                  <c:v>1.004</c:v>
                </c:pt>
                <c:pt idx="37">
                  <c:v>1.004</c:v>
                </c:pt>
                <c:pt idx="38">
                  <c:v>1.004</c:v>
                </c:pt>
                <c:pt idx="39">
                  <c:v>1.0009999999999999</c:v>
                </c:pt>
                <c:pt idx="40">
                  <c:v>0.998</c:v>
                </c:pt>
                <c:pt idx="41">
                  <c:v>0.99299999999999999</c:v>
                </c:pt>
                <c:pt idx="42">
                  <c:v>0.98699999999999999</c:v>
                </c:pt>
                <c:pt idx="43">
                  <c:v>0.98</c:v>
                </c:pt>
                <c:pt idx="44">
                  <c:v>0.97199999999999998</c:v>
                </c:pt>
                <c:pt idx="45">
                  <c:v>0.96399999999999997</c:v>
                </c:pt>
                <c:pt idx="46">
                  <c:v>0.95499999999999996</c:v>
                </c:pt>
                <c:pt idx="47">
                  <c:v>0.94799999999999995</c:v>
                </c:pt>
                <c:pt idx="48">
                  <c:v>0.94399999999999995</c:v>
                </c:pt>
                <c:pt idx="49">
                  <c:v>0.94</c:v>
                </c:pt>
                <c:pt idx="50">
                  <c:v>0.93500000000000005</c:v>
                </c:pt>
                <c:pt idx="51">
                  <c:v>0.93100000000000005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AD-1B4F-B378-CFA13E06B926}"/>
            </c:ext>
          </c:extLst>
        </c:ser>
        <c:ser>
          <c:idx val="4"/>
          <c:order val="4"/>
          <c:tx>
            <c:strRef>
              <c:f>Sheet1!$F$3:$F$4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Sheet1!$F$5:$F$57</c:f>
              <c:numCache>
                <c:formatCode>0.0%</c:formatCode>
                <c:ptCount val="52"/>
                <c:pt idx="0">
                  <c:v>1</c:v>
                </c:pt>
                <c:pt idx="1">
                  <c:v>0.997</c:v>
                </c:pt>
                <c:pt idx="2">
                  <c:v>0.999</c:v>
                </c:pt>
                <c:pt idx="3">
                  <c:v>0.999</c:v>
                </c:pt>
                <c:pt idx="4">
                  <c:v>1.002</c:v>
                </c:pt>
                <c:pt idx="5">
                  <c:v>1.002</c:v>
                </c:pt>
                <c:pt idx="6">
                  <c:v>1.0009999999999999</c:v>
                </c:pt>
                <c:pt idx="7">
                  <c:v>1.0009999999999999</c:v>
                </c:pt>
                <c:pt idx="8">
                  <c:v>1.002</c:v>
                </c:pt>
                <c:pt idx="9">
                  <c:v>1.0029999999999999</c:v>
                </c:pt>
                <c:pt idx="10">
                  <c:v>1.0089999999999999</c:v>
                </c:pt>
                <c:pt idx="11">
                  <c:v>1.0149999999999999</c:v>
                </c:pt>
                <c:pt idx="12">
                  <c:v>1.02</c:v>
                </c:pt>
                <c:pt idx="13">
                  <c:v>1.0249999999999999</c:v>
                </c:pt>
                <c:pt idx="14">
                  <c:v>1.0269999999999999</c:v>
                </c:pt>
                <c:pt idx="15">
                  <c:v>1.0269999999999999</c:v>
                </c:pt>
                <c:pt idx="16">
                  <c:v>1.026</c:v>
                </c:pt>
                <c:pt idx="17">
                  <c:v>1.022</c:v>
                </c:pt>
                <c:pt idx="18">
                  <c:v>1.02</c:v>
                </c:pt>
                <c:pt idx="19">
                  <c:v>1.016</c:v>
                </c:pt>
                <c:pt idx="20">
                  <c:v>1.0129999999999999</c:v>
                </c:pt>
                <c:pt idx="21">
                  <c:v>1.0109999999999999</c:v>
                </c:pt>
                <c:pt idx="22">
                  <c:v>1.0069999999999999</c:v>
                </c:pt>
                <c:pt idx="23">
                  <c:v>1.0069999999999999</c:v>
                </c:pt>
                <c:pt idx="24">
                  <c:v>1.008</c:v>
                </c:pt>
                <c:pt idx="25">
                  <c:v>1.0089999999999999</c:v>
                </c:pt>
                <c:pt idx="26">
                  <c:v>1.0109999999999999</c:v>
                </c:pt>
                <c:pt idx="27">
                  <c:v>1.0109999999999999</c:v>
                </c:pt>
                <c:pt idx="28">
                  <c:v>1.0129999999999999</c:v>
                </c:pt>
                <c:pt idx="29">
                  <c:v>1.0149999999999999</c:v>
                </c:pt>
                <c:pt idx="30">
                  <c:v>1.0189999999999999</c:v>
                </c:pt>
                <c:pt idx="31">
                  <c:v>1.022</c:v>
                </c:pt>
                <c:pt idx="32">
                  <c:v>1.024</c:v>
                </c:pt>
                <c:pt idx="33">
                  <c:v>1.026</c:v>
                </c:pt>
                <c:pt idx="34">
                  <c:v>1.028</c:v>
                </c:pt>
                <c:pt idx="35">
                  <c:v>1.028</c:v>
                </c:pt>
                <c:pt idx="36">
                  <c:v>1.0269999999999999</c:v>
                </c:pt>
                <c:pt idx="37">
                  <c:v>1.024</c:v>
                </c:pt>
                <c:pt idx="38">
                  <c:v>1.02</c:v>
                </c:pt>
                <c:pt idx="39">
                  <c:v>1.0129999999999999</c:v>
                </c:pt>
                <c:pt idx="40">
                  <c:v>1.006</c:v>
                </c:pt>
                <c:pt idx="41">
                  <c:v>0.998</c:v>
                </c:pt>
                <c:pt idx="42">
                  <c:v>0.98899999999999999</c:v>
                </c:pt>
                <c:pt idx="43">
                  <c:v>0.98299999999999998</c:v>
                </c:pt>
                <c:pt idx="44">
                  <c:v>0.97599999999999998</c:v>
                </c:pt>
                <c:pt idx="45">
                  <c:v>0.96799999999999997</c:v>
                </c:pt>
                <c:pt idx="46">
                  <c:v>0.96299999999999997</c:v>
                </c:pt>
                <c:pt idx="47">
                  <c:v>0.95799999999999996</c:v>
                </c:pt>
                <c:pt idx="48">
                  <c:v>0.95499999999999996</c:v>
                </c:pt>
                <c:pt idx="49">
                  <c:v>0.95199999999999996</c:v>
                </c:pt>
                <c:pt idx="50">
                  <c:v>0.94899999999999995</c:v>
                </c:pt>
                <c:pt idx="51">
                  <c:v>0.94399999999999995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AD-1B4F-B378-CFA13E06B926}"/>
            </c:ext>
          </c:extLst>
        </c:ser>
        <c:ser>
          <c:idx val="5"/>
          <c:order val="5"/>
          <c:tx>
            <c:strRef>
              <c:f>Sheet1!$G$3:$G$4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Sheet1!$A$5:$A$57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strCache>
            </c:strRef>
          </c:cat>
          <c:val>
            <c:numRef>
              <c:f>Sheet1!$G$5:$G$57</c:f>
              <c:numCache>
                <c:formatCode>0.0%</c:formatCode>
                <c:ptCount val="52"/>
                <c:pt idx="0">
                  <c:v>1</c:v>
                </c:pt>
                <c:pt idx="1">
                  <c:v>0.997</c:v>
                </c:pt>
                <c:pt idx="2">
                  <c:v>0.995</c:v>
                </c:pt>
                <c:pt idx="3">
                  <c:v>0.99</c:v>
                </c:pt>
                <c:pt idx="4">
                  <c:v>0.98699999999999999</c:v>
                </c:pt>
                <c:pt idx="5">
                  <c:v>0.98299999999999998</c:v>
                </c:pt>
                <c:pt idx="6">
                  <c:v>0.97799999999999998</c:v>
                </c:pt>
                <c:pt idx="7">
                  <c:v>0.97699999999999998</c:v>
                </c:pt>
                <c:pt idx="8">
                  <c:v>0.97599999999999998</c:v>
                </c:pt>
                <c:pt idx="9">
                  <c:v>0.97899999999999998</c:v>
                </c:pt>
                <c:pt idx="10">
                  <c:v>0.98299999999999998</c:v>
                </c:pt>
                <c:pt idx="11">
                  <c:v>0.99</c:v>
                </c:pt>
                <c:pt idx="12">
                  <c:v>0.996</c:v>
                </c:pt>
                <c:pt idx="13">
                  <c:v>1.0009999999999999</c:v>
                </c:pt>
                <c:pt idx="14">
                  <c:v>1.0029999999999999</c:v>
                </c:pt>
                <c:pt idx="15">
                  <c:v>1.0029999999999999</c:v>
                </c:pt>
                <c:pt idx="16">
                  <c:v>1.002</c:v>
                </c:pt>
                <c:pt idx="17">
                  <c:v>0.999</c:v>
                </c:pt>
                <c:pt idx="18">
                  <c:v>0.996</c:v>
                </c:pt>
                <c:pt idx="19">
                  <c:v>0.99299999999999999</c:v>
                </c:pt>
                <c:pt idx="20">
                  <c:v>0.99</c:v>
                </c:pt>
                <c:pt idx="21">
                  <c:v>0.98899999999999999</c:v>
                </c:pt>
                <c:pt idx="22">
                  <c:v>0.99</c:v>
                </c:pt>
                <c:pt idx="23">
                  <c:v>0.99</c:v>
                </c:pt>
                <c:pt idx="24">
                  <c:v>0.99099999999999999</c:v>
                </c:pt>
                <c:pt idx="25">
                  <c:v>0.99199999999999999</c:v>
                </c:pt>
                <c:pt idx="26">
                  <c:v>0.99099999999999999</c:v>
                </c:pt>
                <c:pt idx="27">
                  <c:v>0.99099999999999999</c:v>
                </c:pt>
                <c:pt idx="28">
                  <c:v>0.99099999999999999</c:v>
                </c:pt>
                <c:pt idx="29">
                  <c:v>0.99199999999999999</c:v>
                </c:pt>
                <c:pt idx="30">
                  <c:v>0.99199999999999999</c:v>
                </c:pt>
                <c:pt idx="31">
                  <c:v>0.98899999999999999</c:v>
                </c:pt>
                <c:pt idx="32">
                  <c:v>0.98799999999999999</c:v>
                </c:pt>
                <c:pt idx="33">
                  <c:v>0.98799999999999999</c:v>
                </c:pt>
                <c:pt idx="34">
                  <c:v>0.98599999999999999</c:v>
                </c:pt>
                <c:pt idx="35">
                  <c:v>0.98199999999999998</c:v>
                </c:pt>
                <c:pt idx="36">
                  <c:v>0.97799999999999998</c:v>
                </c:pt>
                <c:pt idx="37">
                  <c:v>0.97099999999999997</c:v>
                </c:pt>
                <c:pt idx="38">
                  <c:v>0.96199999999999997</c:v>
                </c:pt>
                <c:pt idx="39">
                  <c:v>0.95399999999999996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AD-1B4F-B378-CFA13E06B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057440"/>
        <c:axId val="410119872"/>
      </c:lineChart>
      <c:catAx>
        <c:axId val="4090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19872"/>
        <c:crosses val="autoZero"/>
        <c:auto val="1"/>
        <c:lblAlgn val="ctr"/>
        <c:lblOffset val="100"/>
        <c:noMultiLvlLbl val="0"/>
      </c:catAx>
      <c:valAx>
        <c:axId val="41011987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D4C403-0756-FD49-A97B-B2BA6ACFE9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D7F4A4-77A9-DB44-A02C-7FDD1A00F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7F4A4-77A9-DB44-A02C-7FDD1A00FE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7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FDA1A-A1A1-49D8-B102-98AA70EACE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8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7F4A4-77A9-DB44-A02C-7FDD1A00FE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2B1E7-694C-A54B-B0DB-38D0AA2579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2B1E7-694C-A54B-B0DB-38D0AA2579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1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4EFDA1A-A1A1-49D8-B102-98AA70EACE04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243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2B1E7-694C-A54B-B0DB-38D0AA2579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7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6092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 dilemma in used car market is that the car still dominates what’s available for sale.  It will take 3-4 years for the wholesale market to align with today’s SUV dominant distribution.  Until then, expect pricing challenges on cars and especially mid-size cars.</a:t>
            </a:r>
          </a:p>
          <a:p>
            <a:pPr marL="285750" marR="0" lvl="0" indent="-285750" algn="l" defTabSz="6092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FDA1A-A1A1-49D8-B102-98AA70EACE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4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4CDFC0D2-6F34-446D-8BB9-9CD9105A501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24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4CDFC0D2-6F34-446D-8BB9-9CD9105A501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127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FDA1A-A1A1-49D8-B102-98AA70EACE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35">
            <a:extLst>
              <a:ext uri="{FF2B5EF4-FFF2-40B4-BE49-F238E27FC236}">
                <a16:creationId xmlns:a16="http://schemas.microsoft.com/office/drawing/2014/main" id="{152FC30C-2DE1-1F48-8C39-2E66D5E0AB8C}"/>
              </a:ext>
            </a:extLst>
          </p:cNvPr>
          <p:cNvSpPr/>
          <p:nvPr userDrawn="1"/>
        </p:nvSpPr>
        <p:spPr>
          <a:xfrm rot="10800000">
            <a:off x="8457002" y="-646122"/>
            <a:ext cx="3921536" cy="7653253"/>
          </a:xfrm>
          <a:custGeom>
            <a:avLst/>
            <a:gdLst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1628402 w 4819612"/>
              <a:gd name="connsiteY3" fmla="*/ 7168798 h 7168798"/>
              <a:gd name="connsiteX4" fmla="*/ 0 w 4819612"/>
              <a:gd name="connsiteY4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1628402 w 4819612"/>
              <a:gd name="connsiteY4" fmla="*/ 7168798 h 7168798"/>
              <a:gd name="connsiteX5" fmla="*/ 0 w 4819612"/>
              <a:gd name="connsiteY5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0 w 4819612"/>
              <a:gd name="connsiteY4" fmla="*/ 7168798 h 7168798"/>
              <a:gd name="connsiteX0" fmla="*/ 11347 w 1628402"/>
              <a:gd name="connsiteY0" fmla="*/ 3599642 h 3599642"/>
              <a:gd name="connsiteX1" fmla="*/ 0 w 1628402"/>
              <a:gd name="connsiteY1" fmla="*/ 0 h 3599642"/>
              <a:gd name="connsiteX2" fmla="*/ 1628402 w 1628402"/>
              <a:gd name="connsiteY2" fmla="*/ 0 h 3599642"/>
              <a:gd name="connsiteX3" fmla="*/ 11347 w 1628402"/>
              <a:gd name="connsiteY3" fmla="*/ 3599642 h 35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402" h="3599642">
                <a:moveTo>
                  <a:pt x="11347" y="3599642"/>
                </a:moveTo>
                <a:cubicBezTo>
                  <a:pt x="7565" y="2399761"/>
                  <a:pt x="3782" y="1199881"/>
                  <a:pt x="0" y="0"/>
                </a:cubicBezTo>
                <a:lnTo>
                  <a:pt x="1628402" y="0"/>
                </a:lnTo>
                <a:lnTo>
                  <a:pt x="11347" y="359964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613E5-AC99-C242-A06C-B379FA50C989}"/>
              </a:ext>
            </a:extLst>
          </p:cNvPr>
          <p:cNvGrpSpPr/>
          <p:nvPr userDrawn="1"/>
        </p:nvGrpSpPr>
        <p:grpSpPr>
          <a:xfrm>
            <a:off x="-90791" y="6378351"/>
            <a:ext cx="12415114" cy="392333"/>
            <a:chOff x="-90791" y="5853057"/>
            <a:chExt cx="12415114" cy="392333"/>
          </a:xfrm>
        </p:grpSpPr>
        <p:pic>
          <p:nvPicPr>
            <p:cNvPr id="16" name="Picture 15" descr="CoxAutomotive_Inline_2C_LtBg.png">
              <a:extLst>
                <a:ext uri="{FF2B5EF4-FFF2-40B4-BE49-F238E27FC236}">
                  <a16:creationId xmlns:a16="http://schemas.microsoft.com/office/drawing/2014/main" id="{DDCC75F6-0B73-734F-B1D9-9309B800C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79" y="5853057"/>
              <a:ext cx="2104715" cy="3923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79C682-C532-344C-8BD2-EE14817F7722}"/>
                </a:ext>
              </a:extLst>
            </p:cNvPr>
            <p:cNvGrpSpPr/>
            <p:nvPr/>
          </p:nvGrpSpPr>
          <p:grpSpPr>
            <a:xfrm>
              <a:off x="-90791" y="5904978"/>
              <a:ext cx="12415114" cy="299596"/>
              <a:chOff x="-90791" y="101166"/>
              <a:chExt cx="12415114" cy="299596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384690F-4BFF-9244-8E8C-249ED8FBB043}"/>
                  </a:ext>
                </a:extLst>
              </p:cNvPr>
              <p:cNvSpPr/>
              <p:nvPr/>
            </p:nvSpPr>
            <p:spPr>
              <a:xfrm flipH="1" flipV="1">
                <a:off x="2667427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357C1FE-2D59-AB44-AE6D-11EC2EFB45C4}"/>
                  </a:ext>
                </a:extLst>
              </p:cNvPr>
              <p:cNvSpPr/>
              <p:nvPr/>
            </p:nvSpPr>
            <p:spPr>
              <a:xfrm flipH="1" flipV="1">
                <a:off x="2789809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CE949DF-4E9E-6640-9741-8AC546E4A3C4}"/>
                  </a:ext>
                </a:extLst>
              </p:cNvPr>
              <p:cNvSpPr/>
              <p:nvPr/>
            </p:nvSpPr>
            <p:spPr>
              <a:xfrm flipH="1" flipV="1">
                <a:off x="243968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79936C3-9A24-3349-80BD-D2D10081C08B}"/>
                  </a:ext>
                </a:extLst>
              </p:cNvPr>
              <p:cNvSpPr/>
              <p:nvPr/>
            </p:nvSpPr>
            <p:spPr>
              <a:xfrm flipH="1" flipV="1">
                <a:off x="366350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2543D73-5AFA-4E43-94BF-1BF988A84B23}"/>
                  </a:ext>
                </a:extLst>
              </p:cNvPr>
              <p:cNvSpPr/>
              <p:nvPr/>
            </p:nvSpPr>
            <p:spPr>
              <a:xfrm rot="10800000" flipH="1" flipV="1">
                <a:off x="-90791" y="101168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5D89EDD-294F-F740-81A4-11A82E0B9EA5}"/>
                  </a:ext>
                </a:extLst>
              </p:cNvPr>
              <p:cNvSpPr/>
              <p:nvPr/>
            </p:nvSpPr>
            <p:spPr>
              <a:xfrm flipH="1" flipV="1">
                <a:off x="2991173" y="101166"/>
                <a:ext cx="9333150" cy="299595"/>
              </a:xfrm>
              <a:custGeom>
                <a:avLst/>
                <a:gdLst>
                  <a:gd name="connsiteX0" fmla="*/ 9094756 w 9228144"/>
                  <a:gd name="connsiteY0" fmla="*/ 299595 h 299595"/>
                  <a:gd name="connsiteX1" fmla="*/ 0 w 9228144"/>
                  <a:gd name="connsiteY1" fmla="*/ 299595 h 299595"/>
                  <a:gd name="connsiteX2" fmla="*/ 0 w 9228144"/>
                  <a:gd name="connsiteY2" fmla="*/ 0 h 299595"/>
                  <a:gd name="connsiteX3" fmla="*/ 9228144 w 9228144"/>
                  <a:gd name="connsiteY3" fmla="*/ 0 h 299595"/>
                  <a:gd name="connsiteX4" fmla="*/ 9094756 w 9228144"/>
                  <a:gd name="connsiteY4" fmla="*/ 299595 h 2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8144" h="299595">
                    <a:moveTo>
                      <a:pt x="9094756" y="299595"/>
                    </a:moveTo>
                    <a:lnTo>
                      <a:pt x="0" y="299595"/>
                    </a:lnTo>
                    <a:lnTo>
                      <a:pt x="0" y="0"/>
                    </a:lnTo>
                    <a:lnTo>
                      <a:pt x="9228144" y="0"/>
                    </a:lnTo>
                    <a:lnTo>
                      <a:pt x="9094756" y="299595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F7186A-80BD-3241-B263-C8855F2905F9}"/>
              </a:ext>
            </a:extLst>
          </p:cNvPr>
          <p:cNvCxnSpPr>
            <a:cxnSpLocks/>
          </p:cNvCxnSpPr>
          <p:nvPr userDrawn="1"/>
        </p:nvCxnSpPr>
        <p:spPr>
          <a:xfrm>
            <a:off x="643641" y="1066800"/>
            <a:ext cx="10773296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72E85FA5-8F2B-B04C-9533-1529A36FD4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468" y="1483369"/>
            <a:ext cx="10861288" cy="4804672"/>
          </a:xfrm>
          <a:prstGeom prst="rect">
            <a:avLst/>
          </a:prstGeom>
        </p:spPr>
        <p:txBody>
          <a:bodyPr vert="horz" lIns="68569" tIns="34285" rIns="68569" bIns="34285"/>
          <a:lstStyle>
            <a:lvl1pPr marL="0" indent="0">
              <a:buFontTx/>
              <a:buNone/>
              <a:defRPr sz="2000">
                <a:solidFill>
                  <a:srgbClr val="7F7F7F"/>
                </a:solidFill>
              </a:defRPr>
            </a:lvl1pPr>
            <a:lvl2pPr>
              <a:defRPr sz="2398"/>
            </a:lvl2pPr>
            <a:lvl3pPr>
              <a:defRPr sz="1866"/>
            </a:lvl3pPr>
            <a:lvl4pPr>
              <a:defRPr sz="1866"/>
            </a:lvl4pPr>
            <a:lvl5pPr>
              <a:defRPr sz="18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AEC130-932C-AB4A-92DA-3B3A92ECE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6733" y="6434492"/>
            <a:ext cx="7229589" cy="30427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900" i="1">
                <a:solidFill>
                  <a:schemeClr val="bg1">
                    <a:lumMod val="95000"/>
                  </a:schemeClr>
                </a:solidFill>
              </a:defRPr>
            </a:lvl1pPr>
            <a:lvl2pPr marL="402935" indent="0">
              <a:buNone/>
              <a:defRPr sz="1200"/>
            </a:lvl2pPr>
            <a:lvl3pPr marL="745600" indent="0">
              <a:buNone/>
              <a:defRPr sz="1050"/>
            </a:lvl3pPr>
            <a:lvl4pPr marL="1067628" indent="0">
              <a:buNone/>
              <a:defRPr sz="1050"/>
            </a:lvl4pPr>
            <a:lvl5pPr marL="14087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C85D71D-3A49-B249-AB9F-13167DCD8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703" y="395111"/>
            <a:ext cx="10842171" cy="762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>
            <a:lvl1pPr algn="l">
              <a:defRPr sz="2200" b="0" i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453F89C1-1296-FC4B-960E-C1A42F9F7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7502" y="6400590"/>
            <a:ext cx="43508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3FAC8F8-6B65-7D4F-A51F-3AF2EA03E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08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 Left Image with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 userDrawn="1">
            <p:ph type="title"/>
          </p:nvPr>
        </p:nvSpPr>
        <p:spPr>
          <a:xfrm>
            <a:off x="366351" y="202232"/>
            <a:ext cx="11342174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r">
              <a:lnSpc>
                <a:spcPct val="90000"/>
              </a:lnSpc>
              <a:defRPr sz="2799" b="0" i="1" spc="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1576461-07B1-1343-8708-DB4FFE60AF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F269F73-0389-344D-B945-9156DB096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627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88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Left Image with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1576461-07B1-1343-8708-DB4FFE60AF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6200" y="0"/>
            <a:ext cx="7035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C1FC469-B509-6B43-BF46-E7AA1B6AB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627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1"/>
          <p:cNvSpPr>
            <a:spLocks noGrp="1"/>
          </p:cNvSpPr>
          <p:nvPr userDrawn="1">
            <p:ph type="title"/>
          </p:nvPr>
        </p:nvSpPr>
        <p:spPr>
          <a:xfrm>
            <a:off x="483477" y="202232"/>
            <a:ext cx="11343763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799" b="0" i="1" spc="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A117EC-A50E-8C40-B5EB-2C5F066098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2321" y="1583704"/>
            <a:ext cx="2401557" cy="32899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03036" indent="0">
              <a:buNone/>
              <a:defRPr sz="1600"/>
            </a:lvl2pPr>
            <a:lvl3pPr marL="745785" indent="0">
              <a:buNone/>
              <a:defRPr sz="1200"/>
            </a:lvl3pPr>
            <a:lvl4pPr marL="1067894" indent="0">
              <a:buNone/>
              <a:defRPr sz="1100"/>
            </a:lvl4pPr>
            <a:lvl5pPr marL="1409052" indent="0">
              <a:buNone/>
              <a:defRPr sz="1100"/>
            </a:lvl5pPr>
          </a:lstStyle>
          <a:p>
            <a:pPr lvl="0"/>
            <a:r>
              <a:rPr lang="en-US"/>
              <a:t>Click here to edit 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148395-2C04-6B42-9F9B-CC33DC073D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88996" y="1608140"/>
            <a:ext cx="2401557" cy="32654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03036" indent="0">
              <a:buNone/>
              <a:defRPr sz="1600"/>
            </a:lvl2pPr>
            <a:lvl3pPr marL="745785" indent="0">
              <a:buNone/>
              <a:defRPr sz="1200"/>
            </a:lvl3pPr>
            <a:lvl4pPr marL="1067894" indent="0">
              <a:buNone/>
              <a:defRPr sz="1100"/>
            </a:lvl4pPr>
            <a:lvl5pPr marL="1409052" indent="0">
              <a:buNone/>
              <a:defRPr sz="1100"/>
            </a:lvl5pPr>
          </a:lstStyle>
          <a:p>
            <a:pPr lvl="0"/>
            <a:r>
              <a:rPr lang="en-US"/>
              <a:t>Click here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1481609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D60FE88-FD6B-6044-AD64-D3457C30F9FD}"/>
              </a:ext>
            </a:extLst>
          </p:cNvPr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F9C2F3-39A6-EB40-B3FC-D089C9BE1ACA}"/>
              </a:ext>
            </a:extLst>
          </p:cNvPr>
          <p:cNvGrpSpPr/>
          <p:nvPr userDrawn="1"/>
        </p:nvGrpSpPr>
        <p:grpSpPr>
          <a:xfrm>
            <a:off x="-4167338" y="0"/>
            <a:ext cx="19879872" cy="7336205"/>
            <a:chOff x="-4166253" y="0"/>
            <a:chExt cx="19874695" cy="7336205"/>
          </a:xfrm>
        </p:grpSpPr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E1CA8007-326D-5646-BBA6-84DDE9EDC664}"/>
                </a:ext>
              </a:extLst>
            </p:cNvPr>
            <p:cNvSpPr/>
            <p:nvPr/>
          </p:nvSpPr>
          <p:spPr>
            <a:xfrm>
              <a:off x="3578063" y="4288760"/>
              <a:ext cx="3182209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4E736A2C-E9B6-024B-BD71-61EC2424137F}"/>
                </a:ext>
              </a:extLst>
            </p:cNvPr>
            <p:cNvSpPr/>
            <p:nvPr/>
          </p:nvSpPr>
          <p:spPr>
            <a:xfrm>
              <a:off x="-316680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A590FC87-0C5F-5E41-AD83-D37585022BAA}"/>
                </a:ext>
              </a:extLst>
            </p:cNvPr>
            <p:cNvSpPr/>
            <p:nvPr/>
          </p:nvSpPr>
          <p:spPr>
            <a:xfrm>
              <a:off x="1585814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99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6654AEE4-64B9-E042-9532-2B222CBB2555}"/>
                </a:ext>
              </a:extLst>
            </p:cNvPr>
            <p:cNvSpPr/>
            <p:nvPr/>
          </p:nvSpPr>
          <p:spPr>
            <a:xfrm>
              <a:off x="9566617" y="4288760"/>
              <a:ext cx="4439127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AB8893AA-8C25-0D44-A246-5396BE1B7001}"/>
                </a:ext>
              </a:extLst>
            </p:cNvPr>
            <p:cNvSpPr/>
            <p:nvPr/>
          </p:nvSpPr>
          <p:spPr>
            <a:xfrm>
              <a:off x="-4166253" y="4288760"/>
              <a:ext cx="4937971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1186A947-DD6A-664F-B336-A0FB14DFA293}"/>
                </a:ext>
              </a:extLst>
            </p:cNvPr>
            <p:cNvSpPr/>
            <p:nvPr/>
          </p:nvSpPr>
          <p:spPr>
            <a:xfrm rot="10800000">
              <a:off x="-2378537" y="0"/>
              <a:ext cx="505037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D829A9E-4EC9-A44F-AB48-0C76CD329D3A}"/>
                </a:ext>
              </a:extLst>
            </p:cNvPr>
            <p:cNvSpPr/>
            <p:nvPr/>
          </p:nvSpPr>
          <p:spPr>
            <a:xfrm>
              <a:off x="5671874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42733C8E-397B-9A4B-B5DF-D57C7168E5D7}"/>
                </a:ext>
              </a:extLst>
            </p:cNvPr>
            <p:cNvSpPr/>
            <p:nvPr/>
          </p:nvSpPr>
          <p:spPr>
            <a:xfrm>
              <a:off x="7513566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257F4B9-7FE7-CE4A-9FF5-33251436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</a:blip>
            <a:stretch>
              <a:fillRect/>
            </a:stretch>
          </p:blipFill>
          <p:spPr>
            <a:xfrm>
              <a:off x="-1731984" y="4399589"/>
              <a:ext cx="1800415" cy="352036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A779635-C58B-9743-8132-BF0559FDDD91}"/>
                </a:ext>
              </a:extLst>
            </p:cNvPr>
            <p:cNvGrpSpPr/>
            <p:nvPr/>
          </p:nvGrpSpPr>
          <p:grpSpPr>
            <a:xfrm>
              <a:off x="5475235" y="893"/>
              <a:ext cx="3124352" cy="2571521"/>
              <a:chOff x="5474824" y="-1"/>
              <a:chExt cx="3125166" cy="2572191"/>
            </a:xfrm>
          </p:grpSpPr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4090F84B-4A67-5B4A-BFA5-C5F3B66155B7}"/>
                  </a:ext>
                </a:extLst>
              </p:cNvPr>
              <p:cNvSpPr/>
              <p:nvPr/>
            </p:nvSpPr>
            <p:spPr>
              <a:xfrm rot="10800000">
                <a:off x="5474824" y="-1"/>
                <a:ext cx="3125166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B3B39E-1056-E946-A0D3-3B3AE07B29F0}"/>
                  </a:ext>
                </a:extLst>
              </p:cNvPr>
              <p:cNvSpPr/>
              <p:nvPr/>
            </p:nvSpPr>
            <p:spPr>
              <a:xfrm>
                <a:off x="6748042" y="414867"/>
                <a:ext cx="194733" cy="1947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D3FF602-7BC0-8445-A7A9-B844375DB4D4}"/>
                </a:ext>
              </a:extLst>
            </p:cNvPr>
            <p:cNvGrpSpPr/>
            <p:nvPr/>
          </p:nvGrpSpPr>
          <p:grpSpPr>
            <a:xfrm>
              <a:off x="11402989" y="894"/>
              <a:ext cx="4305453" cy="2571521"/>
              <a:chOff x="11405959" y="0"/>
              <a:chExt cx="4306575" cy="2572191"/>
            </a:xfrm>
          </p:grpSpPr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4561A0D2-4022-E946-933A-AE2083B2CFAD}"/>
                  </a:ext>
                </a:extLst>
              </p:cNvPr>
              <p:cNvSpPr/>
              <p:nvPr/>
            </p:nvSpPr>
            <p:spPr>
              <a:xfrm rot="10800000">
                <a:off x="11405959" y="0"/>
                <a:ext cx="4306575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57E50FB-C241-2B42-8929-65D9A256DF14}"/>
                  </a:ext>
                </a:extLst>
              </p:cNvPr>
              <p:cNvSpPr/>
              <p:nvPr/>
            </p:nvSpPr>
            <p:spPr>
              <a:xfrm>
                <a:off x="12869333" y="220133"/>
                <a:ext cx="194734" cy="1947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0180C32-7D25-8743-A08F-397A606290C2}"/>
                </a:ext>
              </a:extLst>
            </p:cNvPr>
            <p:cNvSpPr/>
            <p:nvPr/>
          </p:nvSpPr>
          <p:spPr>
            <a:xfrm rot="10800000">
              <a:off x="3383910" y="6864363"/>
              <a:ext cx="6057256" cy="468650"/>
            </a:xfrm>
            <a:prstGeom prst="parallelogram">
              <a:avLst>
                <a:gd name="adj" fmla="val 44732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/>
                <a:t>     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DB2CD3-D026-C64E-A7A4-335A304D65CC}"/>
                </a:ext>
              </a:extLst>
            </p:cNvPr>
            <p:cNvSpPr txBox="1"/>
            <p:nvPr/>
          </p:nvSpPr>
          <p:spPr>
            <a:xfrm>
              <a:off x="3639852" y="6874660"/>
              <a:ext cx="4304875" cy="4615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399">
                  <a:solidFill>
                    <a:schemeClr val="tx2">
                      <a:alpha val="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TOWN HALL</a:t>
              </a:r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0342685-A40F-7540-9170-D580FE2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7" y="202232"/>
            <a:ext cx="11343763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799" b="0" i="1" spc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B953E2-D2F5-5A40-B51D-05D96344DAC6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8823"/>
            <a:chExt cx="12394125" cy="30918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382B9E-ED23-0342-AE1A-C247F3EF37C6}"/>
                </a:ext>
              </a:extLst>
            </p:cNvPr>
            <p:cNvGrpSpPr/>
            <p:nvPr userDrawn="1"/>
          </p:nvGrpSpPr>
          <p:grpSpPr>
            <a:xfrm>
              <a:off x="-90791" y="5058823"/>
              <a:ext cx="12394125" cy="3091845"/>
              <a:chOff x="-90791" y="5053985"/>
              <a:chExt cx="12394125" cy="3091845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471FFCA6-7DE9-BA49-A1F9-8E07D9FBA291}"/>
                  </a:ext>
                </a:extLst>
              </p:cNvPr>
              <p:cNvSpPr/>
              <p:nvPr userDrawn="1"/>
            </p:nvSpPr>
            <p:spPr>
              <a:xfrm rot="1440000">
                <a:off x="11827053" y="6381815"/>
                <a:ext cx="476281" cy="485748"/>
              </a:xfrm>
              <a:custGeom>
                <a:avLst/>
                <a:gdLst>
                  <a:gd name="connsiteX0" fmla="*/ 0 w 476281"/>
                  <a:gd name="connsiteY0" fmla="*/ 157801 h 485748"/>
                  <a:gd name="connsiteX1" fmla="*/ 354425 w 476281"/>
                  <a:gd name="connsiteY1" fmla="*/ 0 h 485748"/>
                  <a:gd name="connsiteX2" fmla="*/ 476281 w 476281"/>
                  <a:gd name="connsiteY2" fmla="*/ 273694 h 485748"/>
                  <a:gd name="connsiteX3" fmla="*/ 0 w 476281"/>
                  <a:gd name="connsiteY3" fmla="*/ 485748 h 485748"/>
                  <a:gd name="connsiteX4" fmla="*/ 0 w 476281"/>
                  <a:gd name="connsiteY4" fmla="*/ 157801 h 48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81" h="485748">
                    <a:moveTo>
                      <a:pt x="0" y="157801"/>
                    </a:moveTo>
                    <a:lnTo>
                      <a:pt x="354425" y="0"/>
                    </a:lnTo>
                    <a:lnTo>
                      <a:pt x="476281" y="273694"/>
                    </a:lnTo>
                    <a:lnTo>
                      <a:pt x="0" y="485748"/>
                    </a:lnTo>
                    <a:lnTo>
                      <a:pt x="0" y="15780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E0E325C-4FAD-C54A-B1B5-1D981F87AFE2}"/>
                  </a:ext>
                </a:extLst>
              </p:cNvPr>
              <p:cNvSpPr/>
              <p:nvPr/>
            </p:nvSpPr>
            <p:spPr>
              <a:xfrm flipH="1" flipV="1">
                <a:off x="2848241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37551F0-9041-1645-A44D-0F829F80531D}"/>
                  </a:ext>
                </a:extLst>
              </p:cNvPr>
              <p:cNvSpPr/>
              <p:nvPr/>
            </p:nvSpPr>
            <p:spPr>
              <a:xfrm flipH="1" flipV="1">
                <a:off x="2970623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1A88FF4-B0D1-144E-A867-223664781393}"/>
                  </a:ext>
                </a:extLst>
              </p:cNvPr>
              <p:cNvSpPr/>
              <p:nvPr/>
            </p:nvSpPr>
            <p:spPr>
              <a:xfrm flipH="1" flipV="1">
                <a:off x="243968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C8CC576-197C-D346-9D29-9DB3A34B686B}"/>
                  </a:ext>
                </a:extLst>
              </p:cNvPr>
              <p:cNvSpPr/>
              <p:nvPr/>
            </p:nvSpPr>
            <p:spPr>
              <a:xfrm flipH="1" flipV="1">
                <a:off x="366350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C3241A60-3704-FF44-A91C-1F55E80ACEB0}"/>
                  </a:ext>
                </a:extLst>
              </p:cNvPr>
              <p:cNvSpPr/>
              <p:nvPr/>
            </p:nvSpPr>
            <p:spPr>
              <a:xfrm rot="10800000" flipH="1" flipV="1">
                <a:off x="-90791" y="6450111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2C54641-A88A-264E-AF28-09A232116D39}"/>
                  </a:ext>
                </a:extLst>
              </p:cNvPr>
              <p:cNvSpPr/>
              <p:nvPr userDrawn="1"/>
            </p:nvSpPr>
            <p:spPr>
              <a:xfrm rot="1440000">
                <a:off x="3456616" y="5053985"/>
                <a:ext cx="6207817" cy="3091845"/>
              </a:xfrm>
              <a:custGeom>
                <a:avLst/>
                <a:gdLst>
                  <a:gd name="connsiteX0" fmla="*/ 0 w 6207817"/>
                  <a:gd name="connsiteY0" fmla="*/ 2763898 h 3091845"/>
                  <a:gd name="connsiteX1" fmla="*/ 6207816 w 6207817"/>
                  <a:gd name="connsiteY1" fmla="*/ 0 h 3091845"/>
                  <a:gd name="connsiteX2" fmla="*/ 6207817 w 6207817"/>
                  <a:gd name="connsiteY2" fmla="*/ 327948 h 3091845"/>
                  <a:gd name="connsiteX3" fmla="*/ 0 w 6207817"/>
                  <a:gd name="connsiteY3" fmla="*/ 3091845 h 3091845"/>
                  <a:gd name="connsiteX4" fmla="*/ 0 w 6207817"/>
                  <a:gd name="connsiteY4" fmla="*/ 2763898 h 309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7817" h="3091845">
                    <a:moveTo>
                      <a:pt x="0" y="2763898"/>
                    </a:moveTo>
                    <a:lnTo>
                      <a:pt x="6207816" y="0"/>
                    </a:lnTo>
                    <a:lnTo>
                      <a:pt x="6207817" y="327948"/>
                    </a:lnTo>
                    <a:lnTo>
                      <a:pt x="0" y="3091845"/>
                    </a:lnTo>
                    <a:lnTo>
                      <a:pt x="0" y="2763898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A1A9582-8C56-334C-9910-DC2F5095FFAB}"/>
                  </a:ext>
                </a:extLst>
              </p:cNvPr>
              <p:cNvSpPr/>
              <p:nvPr userDrawn="1"/>
            </p:nvSpPr>
            <p:spPr>
              <a:xfrm rot="1440000">
                <a:off x="10084220" y="6078376"/>
                <a:ext cx="1606176" cy="1043063"/>
              </a:xfrm>
              <a:custGeom>
                <a:avLst/>
                <a:gdLst>
                  <a:gd name="connsiteX0" fmla="*/ 0 w 1654794"/>
                  <a:gd name="connsiteY0" fmla="*/ 736762 h 1064709"/>
                  <a:gd name="connsiteX1" fmla="*/ 1654794 w 1654794"/>
                  <a:gd name="connsiteY1" fmla="*/ 0 h 1064709"/>
                  <a:gd name="connsiteX2" fmla="*/ 1654794 w 1654794"/>
                  <a:gd name="connsiteY2" fmla="*/ 327947 h 1064709"/>
                  <a:gd name="connsiteX3" fmla="*/ 0 w 1654794"/>
                  <a:gd name="connsiteY3" fmla="*/ 1064709 h 1064709"/>
                  <a:gd name="connsiteX4" fmla="*/ 0 w 1654794"/>
                  <a:gd name="connsiteY4" fmla="*/ 736762 h 1064709"/>
                  <a:gd name="connsiteX0" fmla="*/ 0 w 1654794"/>
                  <a:gd name="connsiteY0" fmla="*/ 715116 h 1043063"/>
                  <a:gd name="connsiteX1" fmla="*/ 1606176 w 1654794"/>
                  <a:gd name="connsiteY1" fmla="*/ 0 h 1043063"/>
                  <a:gd name="connsiteX2" fmla="*/ 1654794 w 1654794"/>
                  <a:gd name="connsiteY2" fmla="*/ 306301 h 1043063"/>
                  <a:gd name="connsiteX3" fmla="*/ 0 w 1654794"/>
                  <a:gd name="connsiteY3" fmla="*/ 1043063 h 1043063"/>
                  <a:gd name="connsiteX4" fmla="*/ 0 w 1654794"/>
                  <a:gd name="connsiteY4" fmla="*/ 715116 h 1043063"/>
                  <a:gd name="connsiteX0" fmla="*/ 0 w 1606176"/>
                  <a:gd name="connsiteY0" fmla="*/ 715116 h 1043063"/>
                  <a:gd name="connsiteX1" fmla="*/ 1606176 w 1606176"/>
                  <a:gd name="connsiteY1" fmla="*/ 0 h 1043063"/>
                  <a:gd name="connsiteX2" fmla="*/ 1603724 w 1606176"/>
                  <a:gd name="connsiteY2" fmla="*/ 334335 h 1043063"/>
                  <a:gd name="connsiteX3" fmla="*/ 0 w 1606176"/>
                  <a:gd name="connsiteY3" fmla="*/ 1043063 h 1043063"/>
                  <a:gd name="connsiteX4" fmla="*/ 0 w 1606176"/>
                  <a:gd name="connsiteY4" fmla="*/ 715116 h 10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176" h="1043063">
                    <a:moveTo>
                      <a:pt x="0" y="715116"/>
                    </a:moveTo>
                    <a:lnTo>
                      <a:pt x="1606176" y="0"/>
                    </a:lnTo>
                    <a:cubicBezTo>
                      <a:pt x="1605359" y="111445"/>
                      <a:pt x="1604541" y="222890"/>
                      <a:pt x="1603724" y="334335"/>
                    </a:cubicBezTo>
                    <a:lnTo>
                      <a:pt x="0" y="1043063"/>
                    </a:lnTo>
                    <a:lnTo>
                      <a:pt x="0" y="7151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51FA8B-7EC0-DB45-B665-CC17B15F2F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75" y="6405804"/>
              <a:ext cx="2096339" cy="388696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6D476-0DFB-5A4C-AAEE-7107144E6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6450013"/>
            <a:ext cx="6490213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900">
                <a:solidFill>
                  <a:srgbClr val="A7AAA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AC4C3AF0-8F1B-EC47-843B-91A9935E6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23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7451">
          <p15:clr>
            <a:srgbClr val="FBAE40"/>
          </p15:clr>
        </p15:guide>
        <p15:guide id="3" pos="626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D60FE88-FD6B-6044-AD64-D3457C30F9FD}"/>
              </a:ext>
            </a:extLst>
          </p:cNvPr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F9C2F3-39A6-EB40-B3FC-D089C9BE1ACA}"/>
              </a:ext>
            </a:extLst>
          </p:cNvPr>
          <p:cNvGrpSpPr/>
          <p:nvPr userDrawn="1"/>
        </p:nvGrpSpPr>
        <p:grpSpPr>
          <a:xfrm>
            <a:off x="-4167338" y="1"/>
            <a:ext cx="19879872" cy="7336205"/>
            <a:chOff x="-4166253" y="0"/>
            <a:chExt cx="19874695" cy="7336205"/>
          </a:xfrm>
        </p:grpSpPr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E1CA8007-326D-5646-BBA6-84DDE9EDC664}"/>
                </a:ext>
              </a:extLst>
            </p:cNvPr>
            <p:cNvSpPr/>
            <p:nvPr/>
          </p:nvSpPr>
          <p:spPr>
            <a:xfrm>
              <a:off x="3578063" y="4288760"/>
              <a:ext cx="3182209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4E736A2C-E9B6-024B-BD71-61EC2424137F}"/>
                </a:ext>
              </a:extLst>
            </p:cNvPr>
            <p:cNvSpPr/>
            <p:nvPr/>
          </p:nvSpPr>
          <p:spPr>
            <a:xfrm>
              <a:off x="-316680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A590FC87-0C5F-5E41-AD83-D37585022BAA}"/>
                </a:ext>
              </a:extLst>
            </p:cNvPr>
            <p:cNvSpPr/>
            <p:nvPr/>
          </p:nvSpPr>
          <p:spPr>
            <a:xfrm>
              <a:off x="1585814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99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6654AEE4-64B9-E042-9532-2B222CBB2555}"/>
                </a:ext>
              </a:extLst>
            </p:cNvPr>
            <p:cNvSpPr/>
            <p:nvPr/>
          </p:nvSpPr>
          <p:spPr>
            <a:xfrm>
              <a:off x="9566617" y="4288760"/>
              <a:ext cx="4439127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AB8893AA-8C25-0D44-A246-5396BE1B7001}"/>
                </a:ext>
              </a:extLst>
            </p:cNvPr>
            <p:cNvSpPr/>
            <p:nvPr/>
          </p:nvSpPr>
          <p:spPr>
            <a:xfrm>
              <a:off x="-4166253" y="4288760"/>
              <a:ext cx="4937971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1186A947-DD6A-664F-B336-A0FB14DFA293}"/>
                </a:ext>
              </a:extLst>
            </p:cNvPr>
            <p:cNvSpPr/>
            <p:nvPr/>
          </p:nvSpPr>
          <p:spPr>
            <a:xfrm rot="10800000">
              <a:off x="-2378537" y="0"/>
              <a:ext cx="505037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D829A9E-4EC9-A44F-AB48-0C76CD329D3A}"/>
                </a:ext>
              </a:extLst>
            </p:cNvPr>
            <p:cNvSpPr/>
            <p:nvPr/>
          </p:nvSpPr>
          <p:spPr>
            <a:xfrm>
              <a:off x="5671874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42733C8E-397B-9A4B-B5DF-D57C7168E5D7}"/>
                </a:ext>
              </a:extLst>
            </p:cNvPr>
            <p:cNvSpPr/>
            <p:nvPr/>
          </p:nvSpPr>
          <p:spPr>
            <a:xfrm>
              <a:off x="7513566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257F4B9-7FE7-CE4A-9FF5-33251436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</a:blip>
            <a:stretch>
              <a:fillRect/>
            </a:stretch>
          </p:blipFill>
          <p:spPr>
            <a:xfrm>
              <a:off x="-1731984" y="4399589"/>
              <a:ext cx="1800415" cy="352036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A779635-C58B-9743-8132-BF0559FDDD91}"/>
                </a:ext>
              </a:extLst>
            </p:cNvPr>
            <p:cNvGrpSpPr/>
            <p:nvPr/>
          </p:nvGrpSpPr>
          <p:grpSpPr>
            <a:xfrm>
              <a:off x="5475235" y="893"/>
              <a:ext cx="3124352" cy="2571521"/>
              <a:chOff x="5474824" y="-1"/>
              <a:chExt cx="3125166" cy="2572191"/>
            </a:xfrm>
          </p:grpSpPr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4090F84B-4A67-5B4A-BFA5-C5F3B66155B7}"/>
                  </a:ext>
                </a:extLst>
              </p:cNvPr>
              <p:cNvSpPr/>
              <p:nvPr/>
            </p:nvSpPr>
            <p:spPr>
              <a:xfrm rot="10800000">
                <a:off x="5474824" y="-1"/>
                <a:ext cx="3125166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B3B39E-1056-E946-A0D3-3B3AE07B29F0}"/>
                  </a:ext>
                </a:extLst>
              </p:cNvPr>
              <p:cNvSpPr/>
              <p:nvPr/>
            </p:nvSpPr>
            <p:spPr>
              <a:xfrm>
                <a:off x="6748042" y="414867"/>
                <a:ext cx="194733" cy="1947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D3FF602-7BC0-8445-A7A9-B844375DB4D4}"/>
                </a:ext>
              </a:extLst>
            </p:cNvPr>
            <p:cNvGrpSpPr/>
            <p:nvPr/>
          </p:nvGrpSpPr>
          <p:grpSpPr>
            <a:xfrm>
              <a:off x="11402989" y="894"/>
              <a:ext cx="4305453" cy="2571521"/>
              <a:chOff x="11405959" y="0"/>
              <a:chExt cx="4306575" cy="2572191"/>
            </a:xfrm>
          </p:grpSpPr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4561A0D2-4022-E946-933A-AE2083B2CFAD}"/>
                  </a:ext>
                </a:extLst>
              </p:cNvPr>
              <p:cNvSpPr/>
              <p:nvPr/>
            </p:nvSpPr>
            <p:spPr>
              <a:xfrm rot="10800000">
                <a:off x="11405959" y="0"/>
                <a:ext cx="4306575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57E50FB-C241-2B42-8929-65D9A256DF14}"/>
                  </a:ext>
                </a:extLst>
              </p:cNvPr>
              <p:cNvSpPr/>
              <p:nvPr/>
            </p:nvSpPr>
            <p:spPr>
              <a:xfrm>
                <a:off x="12869333" y="220133"/>
                <a:ext cx="194734" cy="1947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0180C32-7D25-8743-A08F-397A606290C2}"/>
                </a:ext>
              </a:extLst>
            </p:cNvPr>
            <p:cNvSpPr/>
            <p:nvPr/>
          </p:nvSpPr>
          <p:spPr>
            <a:xfrm rot="10800000">
              <a:off x="3383910" y="6864363"/>
              <a:ext cx="6057256" cy="468650"/>
            </a:xfrm>
            <a:prstGeom prst="parallelogram">
              <a:avLst>
                <a:gd name="adj" fmla="val 44732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/>
                <a:t>     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DB2CD3-D026-C64E-A7A4-335A304D65CC}"/>
                </a:ext>
              </a:extLst>
            </p:cNvPr>
            <p:cNvSpPr txBox="1"/>
            <p:nvPr/>
          </p:nvSpPr>
          <p:spPr>
            <a:xfrm>
              <a:off x="3639852" y="6874660"/>
              <a:ext cx="4304875" cy="4615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399">
                  <a:solidFill>
                    <a:schemeClr val="tx2">
                      <a:alpha val="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TOWN HALL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2600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7451">
          <p15:clr>
            <a:srgbClr val="FBAE40"/>
          </p15:clr>
        </p15:guide>
        <p15:guide id="3" pos="626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96B8FF-6994-3040-A659-8C6401B197F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276" tIns="36276" rIns="36276" bIns="36276" numCol="1" rtlCol="0" anchor="ctr">
            <a:noAutofit/>
          </a:bodyPr>
          <a:lstStyle/>
          <a:p>
            <a:pPr algn="ctr" defTabSz="410539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799" b="0" i="1">
              <a:solidFill>
                <a:srgbClr val="FFFFFF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7B07C6-E052-2440-A990-642EDDD30E78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8823"/>
            <a:chExt cx="12394125" cy="30918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382B9E-ED23-0342-AE1A-C247F3EF37C6}"/>
                </a:ext>
              </a:extLst>
            </p:cNvPr>
            <p:cNvGrpSpPr/>
            <p:nvPr userDrawn="1"/>
          </p:nvGrpSpPr>
          <p:grpSpPr>
            <a:xfrm>
              <a:off x="-90791" y="5058823"/>
              <a:ext cx="12394125" cy="3091845"/>
              <a:chOff x="-90791" y="5053985"/>
              <a:chExt cx="12394125" cy="3091845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471FFCA6-7DE9-BA49-A1F9-8E07D9FBA291}"/>
                  </a:ext>
                </a:extLst>
              </p:cNvPr>
              <p:cNvSpPr/>
              <p:nvPr userDrawn="1"/>
            </p:nvSpPr>
            <p:spPr>
              <a:xfrm rot="1440000">
                <a:off x="11827053" y="6381815"/>
                <a:ext cx="476281" cy="485748"/>
              </a:xfrm>
              <a:custGeom>
                <a:avLst/>
                <a:gdLst>
                  <a:gd name="connsiteX0" fmla="*/ 0 w 476281"/>
                  <a:gd name="connsiteY0" fmla="*/ 157801 h 485748"/>
                  <a:gd name="connsiteX1" fmla="*/ 354425 w 476281"/>
                  <a:gd name="connsiteY1" fmla="*/ 0 h 485748"/>
                  <a:gd name="connsiteX2" fmla="*/ 476281 w 476281"/>
                  <a:gd name="connsiteY2" fmla="*/ 273694 h 485748"/>
                  <a:gd name="connsiteX3" fmla="*/ 0 w 476281"/>
                  <a:gd name="connsiteY3" fmla="*/ 485748 h 485748"/>
                  <a:gd name="connsiteX4" fmla="*/ 0 w 476281"/>
                  <a:gd name="connsiteY4" fmla="*/ 157801 h 48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81" h="485748">
                    <a:moveTo>
                      <a:pt x="0" y="157801"/>
                    </a:moveTo>
                    <a:lnTo>
                      <a:pt x="354425" y="0"/>
                    </a:lnTo>
                    <a:lnTo>
                      <a:pt x="476281" y="273694"/>
                    </a:lnTo>
                    <a:lnTo>
                      <a:pt x="0" y="485748"/>
                    </a:lnTo>
                    <a:lnTo>
                      <a:pt x="0" y="15780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E0E325C-4FAD-C54A-B1B5-1D981F87AFE2}"/>
                  </a:ext>
                </a:extLst>
              </p:cNvPr>
              <p:cNvSpPr/>
              <p:nvPr/>
            </p:nvSpPr>
            <p:spPr>
              <a:xfrm flipH="1" flipV="1">
                <a:off x="2848241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E37551F0-9041-1645-A44D-0F829F80531D}"/>
                  </a:ext>
                </a:extLst>
              </p:cNvPr>
              <p:cNvSpPr/>
              <p:nvPr/>
            </p:nvSpPr>
            <p:spPr>
              <a:xfrm flipH="1" flipV="1">
                <a:off x="2970623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1A88FF4-B0D1-144E-A867-223664781393}"/>
                  </a:ext>
                </a:extLst>
              </p:cNvPr>
              <p:cNvSpPr/>
              <p:nvPr/>
            </p:nvSpPr>
            <p:spPr>
              <a:xfrm flipH="1" flipV="1">
                <a:off x="243968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C8CC576-197C-D346-9D29-9DB3A34B686B}"/>
                  </a:ext>
                </a:extLst>
              </p:cNvPr>
              <p:cNvSpPr/>
              <p:nvPr/>
            </p:nvSpPr>
            <p:spPr>
              <a:xfrm flipH="1" flipV="1">
                <a:off x="366350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C3241A60-3704-FF44-A91C-1F55E80ACEB0}"/>
                  </a:ext>
                </a:extLst>
              </p:cNvPr>
              <p:cNvSpPr/>
              <p:nvPr/>
            </p:nvSpPr>
            <p:spPr>
              <a:xfrm rot="10800000" flipH="1" flipV="1">
                <a:off x="-90791" y="6450111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2C54641-A88A-264E-AF28-09A232116D39}"/>
                  </a:ext>
                </a:extLst>
              </p:cNvPr>
              <p:cNvSpPr/>
              <p:nvPr userDrawn="1"/>
            </p:nvSpPr>
            <p:spPr>
              <a:xfrm rot="1440000">
                <a:off x="3456616" y="5053985"/>
                <a:ext cx="6207817" cy="3091845"/>
              </a:xfrm>
              <a:custGeom>
                <a:avLst/>
                <a:gdLst>
                  <a:gd name="connsiteX0" fmla="*/ 0 w 6207817"/>
                  <a:gd name="connsiteY0" fmla="*/ 2763898 h 3091845"/>
                  <a:gd name="connsiteX1" fmla="*/ 6207816 w 6207817"/>
                  <a:gd name="connsiteY1" fmla="*/ 0 h 3091845"/>
                  <a:gd name="connsiteX2" fmla="*/ 6207817 w 6207817"/>
                  <a:gd name="connsiteY2" fmla="*/ 327948 h 3091845"/>
                  <a:gd name="connsiteX3" fmla="*/ 0 w 6207817"/>
                  <a:gd name="connsiteY3" fmla="*/ 3091845 h 3091845"/>
                  <a:gd name="connsiteX4" fmla="*/ 0 w 6207817"/>
                  <a:gd name="connsiteY4" fmla="*/ 2763898 h 309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7817" h="3091845">
                    <a:moveTo>
                      <a:pt x="0" y="2763898"/>
                    </a:moveTo>
                    <a:lnTo>
                      <a:pt x="6207816" y="0"/>
                    </a:lnTo>
                    <a:lnTo>
                      <a:pt x="6207817" y="327948"/>
                    </a:lnTo>
                    <a:lnTo>
                      <a:pt x="0" y="3091845"/>
                    </a:lnTo>
                    <a:lnTo>
                      <a:pt x="0" y="2763898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CA1A9582-8C56-334C-9910-DC2F5095FFAB}"/>
                  </a:ext>
                </a:extLst>
              </p:cNvPr>
              <p:cNvSpPr/>
              <p:nvPr userDrawn="1"/>
            </p:nvSpPr>
            <p:spPr>
              <a:xfrm rot="1440000">
                <a:off x="10084220" y="6078376"/>
                <a:ext cx="1606176" cy="1043063"/>
              </a:xfrm>
              <a:custGeom>
                <a:avLst/>
                <a:gdLst>
                  <a:gd name="connsiteX0" fmla="*/ 0 w 1654794"/>
                  <a:gd name="connsiteY0" fmla="*/ 736762 h 1064709"/>
                  <a:gd name="connsiteX1" fmla="*/ 1654794 w 1654794"/>
                  <a:gd name="connsiteY1" fmla="*/ 0 h 1064709"/>
                  <a:gd name="connsiteX2" fmla="*/ 1654794 w 1654794"/>
                  <a:gd name="connsiteY2" fmla="*/ 327947 h 1064709"/>
                  <a:gd name="connsiteX3" fmla="*/ 0 w 1654794"/>
                  <a:gd name="connsiteY3" fmla="*/ 1064709 h 1064709"/>
                  <a:gd name="connsiteX4" fmla="*/ 0 w 1654794"/>
                  <a:gd name="connsiteY4" fmla="*/ 736762 h 1064709"/>
                  <a:gd name="connsiteX0" fmla="*/ 0 w 1654794"/>
                  <a:gd name="connsiteY0" fmla="*/ 715116 h 1043063"/>
                  <a:gd name="connsiteX1" fmla="*/ 1606176 w 1654794"/>
                  <a:gd name="connsiteY1" fmla="*/ 0 h 1043063"/>
                  <a:gd name="connsiteX2" fmla="*/ 1654794 w 1654794"/>
                  <a:gd name="connsiteY2" fmla="*/ 306301 h 1043063"/>
                  <a:gd name="connsiteX3" fmla="*/ 0 w 1654794"/>
                  <a:gd name="connsiteY3" fmla="*/ 1043063 h 1043063"/>
                  <a:gd name="connsiteX4" fmla="*/ 0 w 1654794"/>
                  <a:gd name="connsiteY4" fmla="*/ 715116 h 1043063"/>
                  <a:gd name="connsiteX0" fmla="*/ 0 w 1606176"/>
                  <a:gd name="connsiteY0" fmla="*/ 715116 h 1043063"/>
                  <a:gd name="connsiteX1" fmla="*/ 1606176 w 1606176"/>
                  <a:gd name="connsiteY1" fmla="*/ 0 h 1043063"/>
                  <a:gd name="connsiteX2" fmla="*/ 1603724 w 1606176"/>
                  <a:gd name="connsiteY2" fmla="*/ 334335 h 1043063"/>
                  <a:gd name="connsiteX3" fmla="*/ 0 w 1606176"/>
                  <a:gd name="connsiteY3" fmla="*/ 1043063 h 1043063"/>
                  <a:gd name="connsiteX4" fmla="*/ 0 w 1606176"/>
                  <a:gd name="connsiteY4" fmla="*/ 715116 h 10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176" h="1043063">
                    <a:moveTo>
                      <a:pt x="0" y="715116"/>
                    </a:moveTo>
                    <a:lnTo>
                      <a:pt x="1606176" y="0"/>
                    </a:lnTo>
                    <a:cubicBezTo>
                      <a:pt x="1605359" y="111445"/>
                      <a:pt x="1604541" y="222890"/>
                      <a:pt x="1603724" y="334335"/>
                    </a:cubicBezTo>
                    <a:lnTo>
                      <a:pt x="0" y="1043063"/>
                    </a:lnTo>
                    <a:lnTo>
                      <a:pt x="0" y="7151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BF4F24-E73E-7945-AE8A-CEA18F92F8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75" y="6405804"/>
              <a:ext cx="2096339" cy="388696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6D476-0DFB-5A4C-AAEE-7107144E6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900">
                <a:solidFill>
                  <a:srgbClr val="A7AAA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AC4C3AF0-8F1B-EC47-843B-91A9935E6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02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7451">
          <p15:clr>
            <a:srgbClr val="FBAE40"/>
          </p15:clr>
        </p15:guide>
        <p15:guide id="3" pos="626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B90A64-B292-A94D-BDAD-C41515E8C988}"/>
              </a:ext>
            </a:extLst>
          </p:cNvPr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D67A0B-0173-7C41-B0C0-8F54F49FF5BB}"/>
              </a:ext>
            </a:extLst>
          </p:cNvPr>
          <p:cNvGrpSpPr/>
          <p:nvPr userDrawn="1"/>
        </p:nvGrpSpPr>
        <p:grpSpPr>
          <a:xfrm>
            <a:off x="-4167338" y="1"/>
            <a:ext cx="19879872" cy="7336205"/>
            <a:chOff x="-4166253" y="0"/>
            <a:chExt cx="19874695" cy="7336205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843BE5A-7B98-4846-94B7-A376EED09AA4}"/>
                </a:ext>
              </a:extLst>
            </p:cNvPr>
            <p:cNvSpPr/>
            <p:nvPr/>
          </p:nvSpPr>
          <p:spPr>
            <a:xfrm>
              <a:off x="3578063" y="4288760"/>
              <a:ext cx="3182209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0349234-96D3-4649-A683-5F7EB5075180}"/>
                </a:ext>
              </a:extLst>
            </p:cNvPr>
            <p:cNvSpPr/>
            <p:nvPr/>
          </p:nvSpPr>
          <p:spPr>
            <a:xfrm>
              <a:off x="-316680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5B2903C9-6E4F-A544-A046-90919644C902}"/>
                </a:ext>
              </a:extLst>
            </p:cNvPr>
            <p:cNvSpPr/>
            <p:nvPr/>
          </p:nvSpPr>
          <p:spPr>
            <a:xfrm>
              <a:off x="1585814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99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4513D32-2E8A-6E47-A62D-44D04F7B3A47}"/>
                </a:ext>
              </a:extLst>
            </p:cNvPr>
            <p:cNvSpPr/>
            <p:nvPr/>
          </p:nvSpPr>
          <p:spPr>
            <a:xfrm>
              <a:off x="9566617" y="4288760"/>
              <a:ext cx="4439127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EE37B59-F723-8541-9887-584A79DD14FF}"/>
                </a:ext>
              </a:extLst>
            </p:cNvPr>
            <p:cNvSpPr/>
            <p:nvPr/>
          </p:nvSpPr>
          <p:spPr>
            <a:xfrm>
              <a:off x="-4166253" y="4288760"/>
              <a:ext cx="4937971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9E2AE8E3-63D9-DA45-808A-779E69EFDEDD}"/>
                </a:ext>
              </a:extLst>
            </p:cNvPr>
            <p:cNvSpPr/>
            <p:nvPr/>
          </p:nvSpPr>
          <p:spPr>
            <a:xfrm rot="10800000">
              <a:off x="-2378537" y="0"/>
              <a:ext cx="505037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F0FF6B09-530C-B040-A69E-D319FC56D6B0}"/>
                </a:ext>
              </a:extLst>
            </p:cNvPr>
            <p:cNvSpPr/>
            <p:nvPr/>
          </p:nvSpPr>
          <p:spPr>
            <a:xfrm>
              <a:off x="5671874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960E4C5-DF18-0D45-B672-E3C305B199D5}"/>
                </a:ext>
              </a:extLst>
            </p:cNvPr>
            <p:cNvSpPr/>
            <p:nvPr/>
          </p:nvSpPr>
          <p:spPr>
            <a:xfrm>
              <a:off x="7513566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8C76B0-F4AD-1D44-B91D-909DDC7F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</a:blip>
            <a:stretch>
              <a:fillRect/>
            </a:stretch>
          </p:blipFill>
          <p:spPr>
            <a:xfrm>
              <a:off x="-1731984" y="4399589"/>
              <a:ext cx="1800415" cy="352036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72E38-044B-524C-891D-813A43906300}"/>
                </a:ext>
              </a:extLst>
            </p:cNvPr>
            <p:cNvGrpSpPr/>
            <p:nvPr/>
          </p:nvGrpSpPr>
          <p:grpSpPr>
            <a:xfrm>
              <a:off x="5475235" y="893"/>
              <a:ext cx="3124352" cy="2571521"/>
              <a:chOff x="5474824" y="-1"/>
              <a:chExt cx="3125166" cy="2572191"/>
            </a:xfrm>
          </p:grpSpPr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09C99758-CB2D-F644-9B19-9441E2D6F220}"/>
                  </a:ext>
                </a:extLst>
              </p:cNvPr>
              <p:cNvSpPr/>
              <p:nvPr/>
            </p:nvSpPr>
            <p:spPr>
              <a:xfrm rot="10800000">
                <a:off x="5474824" y="-1"/>
                <a:ext cx="3125166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8BC698-0112-5245-A846-B4FA16B877D4}"/>
                  </a:ext>
                </a:extLst>
              </p:cNvPr>
              <p:cNvSpPr/>
              <p:nvPr/>
            </p:nvSpPr>
            <p:spPr>
              <a:xfrm>
                <a:off x="6748042" y="414867"/>
                <a:ext cx="194733" cy="1947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814D015-F89B-7E42-86E5-1E954129DF3C}"/>
                </a:ext>
              </a:extLst>
            </p:cNvPr>
            <p:cNvGrpSpPr/>
            <p:nvPr/>
          </p:nvGrpSpPr>
          <p:grpSpPr>
            <a:xfrm>
              <a:off x="11402989" y="894"/>
              <a:ext cx="4305453" cy="2571521"/>
              <a:chOff x="11405959" y="0"/>
              <a:chExt cx="4306575" cy="2572191"/>
            </a:xfrm>
          </p:grpSpPr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18319B85-A9B5-DB43-95C7-96738B0863EC}"/>
                  </a:ext>
                </a:extLst>
              </p:cNvPr>
              <p:cNvSpPr/>
              <p:nvPr/>
            </p:nvSpPr>
            <p:spPr>
              <a:xfrm rot="10800000">
                <a:off x="11405959" y="0"/>
                <a:ext cx="4306575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CB2B5CA-09CC-824D-84B9-5FCEA3D6FD0A}"/>
                  </a:ext>
                </a:extLst>
              </p:cNvPr>
              <p:cNvSpPr/>
              <p:nvPr/>
            </p:nvSpPr>
            <p:spPr>
              <a:xfrm>
                <a:off x="12869333" y="220133"/>
                <a:ext cx="194734" cy="1947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90C23C7B-4A63-8C47-84B0-F5AD161A9AF6}"/>
                </a:ext>
              </a:extLst>
            </p:cNvPr>
            <p:cNvSpPr/>
            <p:nvPr/>
          </p:nvSpPr>
          <p:spPr>
            <a:xfrm rot="10800000">
              <a:off x="3383910" y="6864363"/>
              <a:ext cx="6057256" cy="468650"/>
            </a:xfrm>
            <a:prstGeom prst="parallelogram">
              <a:avLst>
                <a:gd name="adj" fmla="val 44732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/>
                <a:t>   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9A6DED-53D4-3846-B00E-D29663439F56}"/>
                </a:ext>
              </a:extLst>
            </p:cNvPr>
            <p:cNvSpPr txBox="1"/>
            <p:nvPr/>
          </p:nvSpPr>
          <p:spPr>
            <a:xfrm>
              <a:off x="3639852" y="6874660"/>
              <a:ext cx="4304875" cy="4615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399">
                  <a:solidFill>
                    <a:schemeClr val="tx2">
                      <a:alpha val="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TOWN HALL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636231" y="0"/>
            <a:ext cx="555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092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58E310-D106-6B49-AB1C-87EFF830F051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8823"/>
            <a:chExt cx="12394125" cy="30918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15FD2A0-58FA-2A4B-A945-FD82CCCBDC85}"/>
                </a:ext>
              </a:extLst>
            </p:cNvPr>
            <p:cNvGrpSpPr/>
            <p:nvPr userDrawn="1"/>
          </p:nvGrpSpPr>
          <p:grpSpPr>
            <a:xfrm>
              <a:off x="-90791" y="5058823"/>
              <a:ext cx="12394125" cy="3091845"/>
              <a:chOff x="-90791" y="5053985"/>
              <a:chExt cx="12394125" cy="3091845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A06AC73E-0CEF-934D-BF24-BC5CD904419C}"/>
                  </a:ext>
                </a:extLst>
              </p:cNvPr>
              <p:cNvSpPr/>
              <p:nvPr userDrawn="1"/>
            </p:nvSpPr>
            <p:spPr>
              <a:xfrm rot="1440000">
                <a:off x="11827053" y="6381815"/>
                <a:ext cx="476281" cy="485748"/>
              </a:xfrm>
              <a:custGeom>
                <a:avLst/>
                <a:gdLst>
                  <a:gd name="connsiteX0" fmla="*/ 0 w 476281"/>
                  <a:gd name="connsiteY0" fmla="*/ 157801 h 485748"/>
                  <a:gd name="connsiteX1" fmla="*/ 354425 w 476281"/>
                  <a:gd name="connsiteY1" fmla="*/ 0 h 485748"/>
                  <a:gd name="connsiteX2" fmla="*/ 476281 w 476281"/>
                  <a:gd name="connsiteY2" fmla="*/ 273694 h 485748"/>
                  <a:gd name="connsiteX3" fmla="*/ 0 w 476281"/>
                  <a:gd name="connsiteY3" fmla="*/ 485748 h 485748"/>
                  <a:gd name="connsiteX4" fmla="*/ 0 w 476281"/>
                  <a:gd name="connsiteY4" fmla="*/ 157801 h 48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81" h="485748">
                    <a:moveTo>
                      <a:pt x="0" y="157801"/>
                    </a:moveTo>
                    <a:lnTo>
                      <a:pt x="354425" y="0"/>
                    </a:lnTo>
                    <a:lnTo>
                      <a:pt x="476281" y="273694"/>
                    </a:lnTo>
                    <a:lnTo>
                      <a:pt x="0" y="485748"/>
                    </a:lnTo>
                    <a:lnTo>
                      <a:pt x="0" y="15780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3E4975A-F90E-FB4D-880B-7B304834B10B}"/>
                  </a:ext>
                </a:extLst>
              </p:cNvPr>
              <p:cNvSpPr/>
              <p:nvPr/>
            </p:nvSpPr>
            <p:spPr>
              <a:xfrm flipH="1" flipV="1">
                <a:off x="2848241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D66B2C5-AD2F-674F-8EDD-6DEFC14861C5}"/>
                  </a:ext>
                </a:extLst>
              </p:cNvPr>
              <p:cNvSpPr/>
              <p:nvPr/>
            </p:nvSpPr>
            <p:spPr>
              <a:xfrm flipH="1" flipV="1">
                <a:off x="2970623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8D2D05C-57CD-EB4C-B864-BFEAF60A5EE3}"/>
                  </a:ext>
                </a:extLst>
              </p:cNvPr>
              <p:cNvSpPr/>
              <p:nvPr/>
            </p:nvSpPr>
            <p:spPr>
              <a:xfrm flipH="1" flipV="1">
                <a:off x="243968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2833645-35DC-8C44-A6A6-CBA73B800E9F}"/>
                  </a:ext>
                </a:extLst>
              </p:cNvPr>
              <p:cNvSpPr/>
              <p:nvPr/>
            </p:nvSpPr>
            <p:spPr>
              <a:xfrm flipH="1" flipV="1">
                <a:off x="366350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F926AB9-B4D7-DD44-A0C9-BBE4F990C37D}"/>
                  </a:ext>
                </a:extLst>
              </p:cNvPr>
              <p:cNvSpPr/>
              <p:nvPr/>
            </p:nvSpPr>
            <p:spPr>
              <a:xfrm rot="10800000" flipH="1" flipV="1">
                <a:off x="-90791" y="6450111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598D45C-3859-2B42-BD99-A87D003EEE0E}"/>
                  </a:ext>
                </a:extLst>
              </p:cNvPr>
              <p:cNvSpPr/>
              <p:nvPr userDrawn="1"/>
            </p:nvSpPr>
            <p:spPr>
              <a:xfrm rot="1440000">
                <a:off x="3456616" y="5053985"/>
                <a:ext cx="6207817" cy="3091845"/>
              </a:xfrm>
              <a:custGeom>
                <a:avLst/>
                <a:gdLst>
                  <a:gd name="connsiteX0" fmla="*/ 0 w 6207817"/>
                  <a:gd name="connsiteY0" fmla="*/ 2763898 h 3091845"/>
                  <a:gd name="connsiteX1" fmla="*/ 6207816 w 6207817"/>
                  <a:gd name="connsiteY1" fmla="*/ 0 h 3091845"/>
                  <a:gd name="connsiteX2" fmla="*/ 6207817 w 6207817"/>
                  <a:gd name="connsiteY2" fmla="*/ 327948 h 3091845"/>
                  <a:gd name="connsiteX3" fmla="*/ 0 w 6207817"/>
                  <a:gd name="connsiteY3" fmla="*/ 3091845 h 3091845"/>
                  <a:gd name="connsiteX4" fmla="*/ 0 w 6207817"/>
                  <a:gd name="connsiteY4" fmla="*/ 2763898 h 309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7817" h="3091845">
                    <a:moveTo>
                      <a:pt x="0" y="2763898"/>
                    </a:moveTo>
                    <a:lnTo>
                      <a:pt x="6207816" y="0"/>
                    </a:lnTo>
                    <a:lnTo>
                      <a:pt x="6207817" y="327948"/>
                    </a:lnTo>
                    <a:lnTo>
                      <a:pt x="0" y="3091845"/>
                    </a:lnTo>
                    <a:lnTo>
                      <a:pt x="0" y="2763898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525C275-740C-3D4C-A4C1-21A29AF378E6}"/>
                  </a:ext>
                </a:extLst>
              </p:cNvPr>
              <p:cNvSpPr/>
              <p:nvPr userDrawn="1"/>
            </p:nvSpPr>
            <p:spPr>
              <a:xfrm rot="1440000">
                <a:off x="10084220" y="6078376"/>
                <a:ext cx="1606176" cy="1043063"/>
              </a:xfrm>
              <a:custGeom>
                <a:avLst/>
                <a:gdLst>
                  <a:gd name="connsiteX0" fmla="*/ 0 w 1654794"/>
                  <a:gd name="connsiteY0" fmla="*/ 736762 h 1064709"/>
                  <a:gd name="connsiteX1" fmla="*/ 1654794 w 1654794"/>
                  <a:gd name="connsiteY1" fmla="*/ 0 h 1064709"/>
                  <a:gd name="connsiteX2" fmla="*/ 1654794 w 1654794"/>
                  <a:gd name="connsiteY2" fmla="*/ 327947 h 1064709"/>
                  <a:gd name="connsiteX3" fmla="*/ 0 w 1654794"/>
                  <a:gd name="connsiteY3" fmla="*/ 1064709 h 1064709"/>
                  <a:gd name="connsiteX4" fmla="*/ 0 w 1654794"/>
                  <a:gd name="connsiteY4" fmla="*/ 736762 h 1064709"/>
                  <a:gd name="connsiteX0" fmla="*/ 0 w 1654794"/>
                  <a:gd name="connsiteY0" fmla="*/ 715116 h 1043063"/>
                  <a:gd name="connsiteX1" fmla="*/ 1606176 w 1654794"/>
                  <a:gd name="connsiteY1" fmla="*/ 0 h 1043063"/>
                  <a:gd name="connsiteX2" fmla="*/ 1654794 w 1654794"/>
                  <a:gd name="connsiteY2" fmla="*/ 306301 h 1043063"/>
                  <a:gd name="connsiteX3" fmla="*/ 0 w 1654794"/>
                  <a:gd name="connsiteY3" fmla="*/ 1043063 h 1043063"/>
                  <a:gd name="connsiteX4" fmla="*/ 0 w 1654794"/>
                  <a:gd name="connsiteY4" fmla="*/ 715116 h 1043063"/>
                  <a:gd name="connsiteX0" fmla="*/ 0 w 1606176"/>
                  <a:gd name="connsiteY0" fmla="*/ 715116 h 1043063"/>
                  <a:gd name="connsiteX1" fmla="*/ 1606176 w 1606176"/>
                  <a:gd name="connsiteY1" fmla="*/ 0 h 1043063"/>
                  <a:gd name="connsiteX2" fmla="*/ 1603724 w 1606176"/>
                  <a:gd name="connsiteY2" fmla="*/ 334335 h 1043063"/>
                  <a:gd name="connsiteX3" fmla="*/ 0 w 1606176"/>
                  <a:gd name="connsiteY3" fmla="*/ 1043063 h 1043063"/>
                  <a:gd name="connsiteX4" fmla="*/ 0 w 1606176"/>
                  <a:gd name="connsiteY4" fmla="*/ 715116 h 10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176" h="1043063">
                    <a:moveTo>
                      <a:pt x="0" y="715116"/>
                    </a:moveTo>
                    <a:lnTo>
                      <a:pt x="1606176" y="0"/>
                    </a:lnTo>
                    <a:cubicBezTo>
                      <a:pt x="1605359" y="111445"/>
                      <a:pt x="1604541" y="222890"/>
                      <a:pt x="1603724" y="334335"/>
                    </a:cubicBezTo>
                    <a:lnTo>
                      <a:pt x="0" y="1043063"/>
                    </a:lnTo>
                    <a:lnTo>
                      <a:pt x="0" y="7151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6EF3E7-FC45-B849-8FEE-3ED4FA82F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75" y="6405804"/>
              <a:ext cx="2096339" cy="388696"/>
            </a:xfrm>
            <a:prstGeom prst="rect">
              <a:avLst/>
            </a:prstGeom>
          </p:spPr>
        </p:pic>
      </p:grp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6C96487-BE10-694D-A56E-7D494C385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8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B3DC820E-3991-5F42-B288-F2B1B509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B57AA595-19CD-C440-82F3-368527DC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202232"/>
            <a:ext cx="11190746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400" b="0" i="1" spc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04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B90A64-B292-A94D-BDAD-C41515E8C988}"/>
              </a:ext>
            </a:extLst>
          </p:cNvPr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D67A0B-0173-7C41-B0C0-8F54F49FF5BB}"/>
              </a:ext>
            </a:extLst>
          </p:cNvPr>
          <p:cNvGrpSpPr/>
          <p:nvPr userDrawn="1"/>
        </p:nvGrpSpPr>
        <p:grpSpPr>
          <a:xfrm>
            <a:off x="-4167338" y="1"/>
            <a:ext cx="19879872" cy="7336205"/>
            <a:chOff x="-4166253" y="0"/>
            <a:chExt cx="19874695" cy="7336205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843BE5A-7B98-4846-94B7-A376EED09AA4}"/>
                </a:ext>
              </a:extLst>
            </p:cNvPr>
            <p:cNvSpPr/>
            <p:nvPr/>
          </p:nvSpPr>
          <p:spPr>
            <a:xfrm>
              <a:off x="3578063" y="4288760"/>
              <a:ext cx="3182209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0349234-96D3-4649-A683-5F7EB5075180}"/>
                </a:ext>
              </a:extLst>
            </p:cNvPr>
            <p:cNvSpPr/>
            <p:nvPr/>
          </p:nvSpPr>
          <p:spPr>
            <a:xfrm>
              <a:off x="-316680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5B2903C9-6E4F-A544-A046-90919644C902}"/>
                </a:ext>
              </a:extLst>
            </p:cNvPr>
            <p:cNvSpPr/>
            <p:nvPr/>
          </p:nvSpPr>
          <p:spPr>
            <a:xfrm>
              <a:off x="1585814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99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4513D32-2E8A-6E47-A62D-44D04F7B3A47}"/>
                </a:ext>
              </a:extLst>
            </p:cNvPr>
            <p:cNvSpPr/>
            <p:nvPr/>
          </p:nvSpPr>
          <p:spPr>
            <a:xfrm>
              <a:off x="9566617" y="4288760"/>
              <a:ext cx="4439127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EE37B59-F723-8541-9887-584A79DD14FF}"/>
                </a:ext>
              </a:extLst>
            </p:cNvPr>
            <p:cNvSpPr/>
            <p:nvPr/>
          </p:nvSpPr>
          <p:spPr>
            <a:xfrm>
              <a:off x="-4166253" y="4288760"/>
              <a:ext cx="4937971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9E2AE8E3-63D9-DA45-808A-779E69EFDEDD}"/>
                </a:ext>
              </a:extLst>
            </p:cNvPr>
            <p:cNvSpPr/>
            <p:nvPr/>
          </p:nvSpPr>
          <p:spPr>
            <a:xfrm rot="10800000">
              <a:off x="-2378537" y="0"/>
              <a:ext cx="505037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F0FF6B09-530C-B040-A69E-D319FC56D6B0}"/>
                </a:ext>
              </a:extLst>
            </p:cNvPr>
            <p:cNvSpPr/>
            <p:nvPr/>
          </p:nvSpPr>
          <p:spPr>
            <a:xfrm>
              <a:off x="5671874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960E4C5-DF18-0D45-B672-E3C305B199D5}"/>
                </a:ext>
              </a:extLst>
            </p:cNvPr>
            <p:cNvSpPr/>
            <p:nvPr/>
          </p:nvSpPr>
          <p:spPr>
            <a:xfrm>
              <a:off x="7513566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8C76B0-F4AD-1D44-B91D-909DDC7F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</a:blip>
            <a:stretch>
              <a:fillRect/>
            </a:stretch>
          </p:blipFill>
          <p:spPr>
            <a:xfrm>
              <a:off x="-1731984" y="4399589"/>
              <a:ext cx="1800415" cy="352036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72E38-044B-524C-891D-813A43906300}"/>
                </a:ext>
              </a:extLst>
            </p:cNvPr>
            <p:cNvGrpSpPr/>
            <p:nvPr/>
          </p:nvGrpSpPr>
          <p:grpSpPr>
            <a:xfrm>
              <a:off x="5475235" y="893"/>
              <a:ext cx="3124352" cy="2571521"/>
              <a:chOff x="5474824" y="-1"/>
              <a:chExt cx="3125166" cy="2572191"/>
            </a:xfrm>
          </p:grpSpPr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09C99758-CB2D-F644-9B19-9441E2D6F220}"/>
                  </a:ext>
                </a:extLst>
              </p:cNvPr>
              <p:cNvSpPr/>
              <p:nvPr/>
            </p:nvSpPr>
            <p:spPr>
              <a:xfrm rot="10800000">
                <a:off x="5474824" y="-1"/>
                <a:ext cx="3125166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8BC698-0112-5245-A846-B4FA16B877D4}"/>
                  </a:ext>
                </a:extLst>
              </p:cNvPr>
              <p:cNvSpPr/>
              <p:nvPr/>
            </p:nvSpPr>
            <p:spPr>
              <a:xfrm>
                <a:off x="6748042" y="414867"/>
                <a:ext cx="194733" cy="1947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814D015-F89B-7E42-86E5-1E954129DF3C}"/>
                </a:ext>
              </a:extLst>
            </p:cNvPr>
            <p:cNvGrpSpPr/>
            <p:nvPr/>
          </p:nvGrpSpPr>
          <p:grpSpPr>
            <a:xfrm>
              <a:off x="11402989" y="894"/>
              <a:ext cx="4305453" cy="2571521"/>
              <a:chOff x="11405959" y="0"/>
              <a:chExt cx="4306575" cy="2572191"/>
            </a:xfrm>
          </p:grpSpPr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18319B85-A9B5-DB43-95C7-96738B0863EC}"/>
                  </a:ext>
                </a:extLst>
              </p:cNvPr>
              <p:cNvSpPr/>
              <p:nvPr/>
            </p:nvSpPr>
            <p:spPr>
              <a:xfrm rot="10800000">
                <a:off x="11405959" y="0"/>
                <a:ext cx="4306575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CB2B5CA-09CC-824D-84B9-5FCEA3D6FD0A}"/>
                  </a:ext>
                </a:extLst>
              </p:cNvPr>
              <p:cNvSpPr/>
              <p:nvPr/>
            </p:nvSpPr>
            <p:spPr>
              <a:xfrm>
                <a:off x="12869333" y="220133"/>
                <a:ext cx="194734" cy="1947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90C23C7B-4A63-8C47-84B0-F5AD161A9AF6}"/>
                </a:ext>
              </a:extLst>
            </p:cNvPr>
            <p:cNvSpPr/>
            <p:nvPr/>
          </p:nvSpPr>
          <p:spPr>
            <a:xfrm rot="10800000">
              <a:off x="3383910" y="6864363"/>
              <a:ext cx="6057256" cy="468650"/>
            </a:xfrm>
            <a:prstGeom prst="parallelogram">
              <a:avLst>
                <a:gd name="adj" fmla="val 44732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/>
                <a:t>   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9A6DED-53D4-3846-B00E-D29663439F56}"/>
                </a:ext>
              </a:extLst>
            </p:cNvPr>
            <p:cNvSpPr txBox="1"/>
            <p:nvPr/>
          </p:nvSpPr>
          <p:spPr>
            <a:xfrm>
              <a:off x="3639852" y="6874660"/>
              <a:ext cx="4304875" cy="4615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399">
                  <a:solidFill>
                    <a:schemeClr val="tx2">
                      <a:alpha val="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TOWN HALL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7DFFC17-01DB-C34C-BA79-AACFA3887082}"/>
              </a:ext>
            </a:extLst>
          </p:cNvPr>
          <p:cNvSpPr/>
          <p:nvPr userDrawn="1"/>
        </p:nvSpPr>
        <p:spPr>
          <a:xfrm>
            <a:off x="8716617" y="-72474"/>
            <a:ext cx="3588025" cy="7019925"/>
          </a:xfrm>
          <a:prstGeom prst="rect">
            <a:avLst/>
          </a:prstGeom>
          <a:solidFill>
            <a:srgbClr val="3088D7">
              <a:alpha val="38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636231" y="0"/>
            <a:ext cx="555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092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58E310-D106-6B49-AB1C-87EFF830F051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8823"/>
            <a:chExt cx="12394125" cy="30918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15FD2A0-58FA-2A4B-A945-FD82CCCBDC85}"/>
                </a:ext>
              </a:extLst>
            </p:cNvPr>
            <p:cNvGrpSpPr/>
            <p:nvPr userDrawn="1"/>
          </p:nvGrpSpPr>
          <p:grpSpPr>
            <a:xfrm>
              <a:off x="-90791" y="5058823"/>
              <a:ext cx="12394125" cy="3091845"/>
              <a:chOff x="-90791" y="5053985"/>
              <a:chExt cx="12394125" cy="3091845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A06AC73E-0CEF-934D-BF24-BC5CD904419C}"/>
                  </a:ext>
                </a:extLst>
              </p:cNvPr>
              <p:cNvSpPr/>
              <p:nvPr userDrawn="1"/>
            </p:nvSpPr>
            <p:spPr>
              <a:xfrm rot="1440000">
                <a:off x="11827053" y="6381815"/>
                <a:ext cx="476281" cy="485748"/>
              </a:xfrm>
              <a:custGeom>
                <a:avLst/>
                <a:gdLst>
                  <a:gd name="connsiteX0" fmla="*/ 0 w 476281"/>
                  <a:gd name="connsiteY0" fmla="*/ 157801 h 485748"/>
                  <a:gd name="connsiteX1" fmla="*/ 354425 w 476281"/>
                  <a:gd name="connsiteY1" fmla="*/ 0 h 485748"/>
                  <a:gd name="connsiteX2" fmla="*/ 476281 w 476281"/>
                  <a:gd name="connsiteY2" fmla="*/ 273694 h 485748"/>
                  <a:gd name="connsiteX3" fmla="*/ 0 w 476281"/>
                  <a:gd name="connsiteY3" fmla="*/ 485748 h 485748"/>
                  <a:gd name="connsiteX4" fmla="*/ 0 w 476281"/>
                  <a:gd name="connsiteY4" fmla="*/ 157801 h 48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81" h="485748">
                    <a:moveTo>
                      <a:pt x="0" y="157801"/>
                    </a:moveTo>
                    <a:lnTo>
                      <a:pt x="354425" y="0"/>
                    </a:lnTo>
                    <a:lnTo>
                      <a:pt x="476281" y="273694"/>
                    </a:lnTo>
                    <a:lnTo>
                      <a:pt x="0" y="485748"/>
                    </a:lnTo>
                    <a:lnTo>
                      <a:pt x="0" y="15780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3E4975A-F90E-FB4D-880B-7B304834B10B}"/>
                  </a:ext>
                </a:extLst>
              </p:cNvPr>
              <p:cNvSpPr/>
              <p:nvPr/>
            </p:nvSpPr>
            <p:spPr>
              <a:xfrm flipH="1" flipV="1">
                <a:off x="2848241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D66B2C5-AD2F-674F-8EDD-6DEFC14861C5}"/>
                  </a:ext>
                </a:extLst>
              </p:cNvPr>
              <p:cNvSpPr/>
              <p:nvPr/>
            </p:nvSpPr>
            <p:spPr>
              <a:xfrm flipH="1" flipV="1">
                <a:off x="2970623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8D2D05C-57CD-EB4C-B864-BFEAF60A5EE3}"/>
                  </a:ext>
                </a:extLst>
              </p:cNvPr>
              <p:cNvSpPr/>
              <p:nvPr/>
            </p:nvSpPr>
            <p:spPr>
              <a:xfrm flipH="1" flipV="1">
                <a:off x="243968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2833645-35DC-8C44-A6A6-CBA73B800E9F}"/>
                  </a:ext>
                </a:extLst>
              </p:cNvPr>
              <p:cNvSpPr/>
              <p:nvPr/>
            </p:nvSpPr>
            <p:spPr>
              <a:xfrm flipH="1" flipV="1">
                <a:off x="366350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F926AB9-B4D7-DD44-A0C9-BBE4F990C37D}"/>
                  </a:ext>
                </a:extLst>
              </p:cNvPr>
              <p:cNvSpPr/>
              <p:nvPr/>
            </p:nvSpPr>
            <p:spPr>
              <a:xfrm rot="10800000" flipH="1" flipV="1">
                <a:off x="-90791" y="6450111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598D45C-3859-2B42-BD99-A87D003EEE0E}"/>
                  </a:ext>
                </a:extLst>
              </p:cNvPr>
              <p:cNvSpPr/>
              <p:nvPr userDrawn="1"/>
            </p:nvSpPr>
            <p:spPr>
              <a:xfrm rot="1440000">
                <a:off x="3456616" y="5053985"/>
                <a:ext cx="6207817" cy="3091845"/>
              </a:xfrm>
              <a:custGeom>
                <a:avLst/>
                <a:gdLst>
                  <a:gd name="connsiteX0" fmla="*/ 0 w 6207817"/>
                  <a:gd name="connsiteY0" fmla="*/ 2763898 h 3091845"/>
                  <a:gd name="connsiteX1" fmla="*/ 6207816 w 6207817"/>
                  <a:gd name="connsiteY1" fmla="*/ 0 h 3091845"/>
                  <a:gd name="connsiteX2" fmla="*/ 6207817 w 6207817"/>
                  <a:gd name="connsiteY2" fmla="*/ 327948 h 3091845"/>
                  <a:gd name="connsiteX3" fmla="*/ 0 w 6207817"/>
                  <a:gd name="connsiteY3" fmla="*/ 3091845 h 3091845"/>
                  <a:gd name="connsiteX4" fmla="*/ 0 w 6207817"/>
                  <a:gd name="connsiteY4" fmla="*/ 2763898 h 309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7817" h="3091845">
                    <a:moveTo>
                      <a:pt x="0" y="2763898"/>
                    </a:moveTo>
                    <a:lnTo>
                      <a:pt x="6207816" y="0"/>
                    </a:lnTo>
                    <a:lnTo>
                      <a:pt x="6207817" y="327948"/>
                    </a:lnTo>
                    <a:lnTo>
                      <a:pt x="0" y="3091845"/>
                    </a:lnTo>
                    <a:lnTo>
                      <a:pt x="0" y="2763898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525C275-740C-3D4C-A4C1-21A29AF378E6}"/>
                  </a:ext>
                </a:extLst>
              </p:cNvPr>
              <p:cNvSpPr/>
              <p:nvPr userDrawn="1"/>
            </p:nvSpPr>
            <p:spPr>
              <a:xfrm rot="1440000">
                <a:off x="10084220" y="6078376"/>
                <a:ext cx="1606176" cy="1043063"/>
              </a:xfrm>
              <a:custGeom>
                <a:avLst/>
                <a:gdLst>
                  <a:gd name="connsiteX0" fmla="*/ 0 w 1654794"/>
                  <a:gd name="connsiteY0" fmla="*/ 736762 h 1064709"/>
                  <a:gd name="connsiteX1" fmla="*/ 1654794 w 1654794"/>
                  <a:gd name="connsiteY1" fmla="*/ 0 h 1064709"/>
                  <a:gd name="connsiteX2" fmla="*/ 1654794 w 1654794"/>
                  <a:gd name="connsiteY2" fmla="*/ 327947 h 1064709"/>
                  <a:gd name="connsiteX3" fmla="*/ 0 w 1654794"/>
                  <a:gd name="connsiteY3" fmla="*/ 1064709 h 1064709"/>
                  <a:gd name="connsiteX4" fmla="*/ 0 w 1654794"/>
                  <a:gd name="connsiteY4" fmla="*/ 736762 h 1064709"/>
                  <a:gd name="connsiteX0" fmla="*/ 0 w 1654794"/>
                  <a:gd name="connsiteY0" fmla="*/ 715116 h 1043063"/>
                  <a:gd name="connsiteX1" fmla="*/ 1606176 w 1654794"/>
                  <a:gd name="connsiteY1" fmla="*/ 0 h 1043063"/>
                  <a:gd name="connsiteX2" fmla="*/ 1654794 w 1654794"/>
                  <a:gd name="connsiteY2" fmla="*/ 306301 h 1043063"/>
                  <a:gd name="connsiteX3" fmla="*/ 0 w 1654794"/>
                  <a:gd name="connsiteY3" fmla="*/ 1043063 h 1043063"/>
                  <a:gd name="connsiteX4" fmla="*/ 0 w 1654794"/>
                  <a:gd name="connsiteY4" fmla="*/ 715116 h 1043063"/>
                  <a:gd name="connsiteX0" fmla="*/ 0 w 1606176"/>
                  <a:gd name="connsiteY0" fmla="*/ 715116 h 1043063"/>
                  <a:gd name="connsiteX1" fmla="*/ 1606176 w 1606176"/>
                  <a:gd name="connsiteY1" fmla="*/ 0 h 1043063"/>
                  <a:gd name="connsiteX2" fmla="*/ 1603724 w 1606176"/>
                  <a:gd name="connsiteY2" fmla="*/ 334335 h 1043063"/>
                  <a:gd name="connsiteX3" fmla="*/ 0 w 1606176"/>
                  <a:gd name="connsiteY3" fmla="*/ 1043063 h 1043063"/>
                  <a:gd name="connsiteX4" fmla="*/ 0 w 1606176"/>
                  <a:gd name="connsiteY4" fmla="*/ 715116 h 10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176" h="1043063">
                    <a:moveTo>
                      <a:pt x="0" y="715116"/>
                    </a:moveTo>
                    <a:lnTo>
                      <a:pt x="1606176" y="0"/>
                    </a:lnTo>
                    <a:cubicBezTo>
                      <a:pt x="1605359" y="111445"/>
                      <a:pt x="1604541" y="222890"/>
                      <a:pt x="1603724" y="334335"/>
                    </a:cubicBezTo>
                    <a:lnTo>
                      <a:pt x="0" y="1043063"/>
                    </a:lnTo>
                    <a:lnTo>
                      <a:pt x="0" y="7151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6EF3E7-FC45-B849-8FEE-3ED4FA82F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75" y="6405804"/>
              <a:ext cx="2096339" cy="388696"/>
            </a:xfrm>
            <a:prstGeom prst="rect">
              <a:avLst/>
            </a:prstGeom>
          </p:spPr>
        </p:pic>
      </p:grp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6C96487-BE10-694D-A56E-7D494C385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8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B3DC820E-3991-5F42-B288-F2B1B509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B57AA595-19CD-C440-82F3-368527DC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202232"/>
            <a:ext cx="7821705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400" b="0" i="1" spc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6688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B90A64-B292-A94D-BDAD-C41515E8C988}"/>
              </a:ext>
            </a:extLst>
          </p:cNvPr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D67A0B-0173-7C41-B0C0-8F54F49FF5BB}"/>
              </a:ext>
            </a:extLst>
          </p:cNvPr>
          <p:cNvGrpSpPr/>
          <p:nvPr userDrawn="1"/>
        </p:nvGrpSpPr>
        <p:grpSpPr>
          <a:xfrm>
            <a:off x="-4167338" y="1"/>
            <a:ext cx="19879872" cy="7336205"/>
            <a:chOff x="-4166253" y="0"/>
            <a:chExt cx="19874695" cy="7336205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843BE5A-7B98-4846-94B7-A376EED09AA4}"/>
                </a:ext>
              </a:extLst>
            </p:cNvPr>
            <p:cNvSpPr/>
            <p:nvPr/>
          </p:nvSpPr>
          <p:spPr>
            <a:xfrm>
              <a:off x="3578063" y="4288760"/>
              <a:ext cx="3182209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0349234-96D3-4649-A683-5F7EB5075180}"/>
                </a:ext>
              </a:extLst>
            </p:cNvPr>
            <p:cNvSpPr/>
            <p:nvPr/>
          </p:nvSpPr>
          <p:spPr>
            <a:xfrm>
              <a:off x="-316680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5B2903C9-6E4F-A544-A046-90919644C902}"/>
                </a:ext>
              </a:extLst>
            </p:cNvPr>
            <p:cNvSpPr/>
            <p:nvPr/>
          </p:nvSpPr>
          <p:spPr>
            <a:xfrm>
              <a:off x="1585814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99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4513D32-2E8A-6E47-A62D-44D04F7B3A47}"/>
                </a:ext>
              </a:extLst>
            </p:cNvPr>
            <p:cNvSpPr/>
            <p:nvPr/>
          </p:nvSpPr>
          <p:spPr>
            <a:xfrm>
              <a:off x="9566617" y="4288760"/>
              <a:ext cx="4439127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EE37B59-F723-8541-9887-584A79DD14FF}"/>
                </a:ext>
              </a:extLst>
            </p:cNvPr>
            <p:cNvSpPr/>
            <p:nvPr/>
          </p:nvSpPr>
          <p:spPr>
            <a:xfrm>
              <a:off x="-4166253" y="4288760"/>
              <a:ext cx="4937971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9E2AE8E3-63D9-DA45-808A-779E69EFDEDD}"/>
                </a:ext>
              </a:extLst>
            </p:cNvPr>
            <p:cNvSpPr/>
            <p:nvPr/>
          </p:nvSpPr>
          <p:spPr>
            <a:xfrm rot="10800000">
              <a:off x="-2378537" y="0"/>
              <a:ext cx="505037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tx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F0FF6B09-530C-B040-A69E-D319FC56D6B0}"/>
                </a:ext>
              </a:extLst>
            </p:cNvPr>
            <p:cNvSpPr/>
            <p:nvPr/>
          </p:nvSpPr>
          <p:spPr>
            <a:xfrm>
              <a:off x="5671874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2">
                    <a:alpha val="0"/>
                  </a:schemeClr>
                </a:gs>
                <a:gs pos="99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1960E4C5-DF18-0D45-B672-E3C305B199D5}"/>
                </a:ext>
              </a:extLst>
            </p:cNvPr>
            <p:cNvSpPr/>
            <p:nvPr/>
          </p:nvSpPr>
          <p:spPr>
            <a:xfrm>
              <a:off x="7513566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tx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8C76B0-F4AD-1D44-B91D-909DDC7F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</a:blip>
            <a:stretch>
              <a:fillRect/>
            </a:stretch>
          </p:blipFill>
          <p:spPr>
            <a:xfrm>
              <a:off x="-1731984" y="4399589"/>
              <a:ext cx="1800415" cy="352036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072E38-044B-524C-891D-813A43906300}"/>
                </a:ext>
              </a:extLst>
            </p:cNvPr>
            <p:cNvGrpSpPr/>
            <p:nvPr/>
          </p:nvGrpSpPr>
          <p:grpSpPr>
            <a:xfrm>
              <a:off x="5475235" y="893"/>
              <a:ext cx="3124352" cy="2571521"/>
              <a:chOff x="5474824" y="-1"/>
              <a:chExt cx="3125166" cy="2572191"/>
            </a:xfrm>
          </p:grpSpPr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09C99758-CB2D-F644-9B19-9441E2D6F220}"/>
                  </a:ext>
                </a:extLst>
              </p:cNvPr>
              <p:cNvSpPr/>
              <p:nvPr/>
            </p:nvSpPr>
            <p:spPr>
              <a:xfrm rot="10800000">
                <a:off x="5474824" y="-1"/>
                <a:ext cx="3125166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A8BC698-0112-5245-A846-B4FA16B877D4}"/>
                  </a:ext>
                </a:extLst>
              </p:cNvPr>
              <p:cNvSpPr/>
              <p:nvPr/>
            </p:nvSpPr>
            <p:spPr>
              <a:xfrm>
                <a:off x="6748042" y="414867"/>
                <a:ext cx="194733" cy="1947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814D015-F89B-7E42-86E5-1E954129DF3C}"/>
                </a:ext>
              </a:extLst>
            </p:cNvPr>
            <p:cNvGrpSpPr/>
            <p:nvPr/>
          </p:nvGrpSpPr>
          <p:grpSpPr>
            <a:xfrm>
              <a:off x="11402989" y="894"/>
              <a:ext cx="4305453" cy="2571521"/>
              <a:chOff x="11405959" y="0"/>
              <a:chExt cx="4306575" cy="2572191"/>
            </a:xfrm>
          </p:grpSpPr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18319B85-A9B5-DB43-95C7-96738B0863EC}"/>
                  </a:ext>
                </a:extLst>
              </p:cNvPr>
              <p:cNvSpPr/>
              <p:nvPr/>
            </p:nvSpPr>
            <p:spPr>
              <a:xfrm rot="10800000">
                <a:off x="11405959" y="0"/>
                <a:ext cx="4306575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CB2B5CA-09CC-824D-84B9-5FCEA3D6FD0A}"/>
                  </a:ext>
                </a:extLst>
              </p:cNvPr>
              <p:cNvSpPr/>
              <p:nvPr/>
            </p:nvSpPr>
            <p:spPr>
              <a:xfrm>
                <a:off x="12869333" y="220133"/>
                <a:ext cx="194734" cy="1947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90C23C7B-4A63-8C47-84B0-F5AD161A9AF6}"/>
                </a:ext>
              </a:extLst>
            </p:cNvPr>
            <p:cNvSpPr/>
            <p:nvPr/>
          </p:nvSpPr>
          <p:spPr>
            <a:xfrm rot="10800000">
              <a:off x="3383910" y="6864363"/>
              <a:ext cx="6057256" cy="468650"/>
            </a:xfrm>
            <a:prstGeom prst="parallelogram">
              <a:avLst>
                <a:gd name="adj" fmla="val 44732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/>
                <a:t>   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9A6DED-53D4-3846-B00E-D29663439F56}"/>
                </a:ext>
              </a:extLst>
            </p:cNvPr>
            <p:cNvSpPr txBox="1"/>
            <p:nvPr/>
          </p:nvSpPr>
          <p:spPr>
            <a:xfrm>
              <a:off x="3639852" y="6874660"/>
              <a:ext cx="4304875" cy="4615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399">
                  <a:solidFill>
                    <a:schemeClr val="tx2">
                      <a:alpha val="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TOWN HALL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636231" y="0"/>
            <a:ext cx="555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6092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Parallelogram 1"/>
          <p:cNvSpPr/>
          <p:nvPr userDrawn="1"/>
        </p:nvSpPr>
        <p:spPr>
          <a:xfrm rot="5400000">
            <a:off x="11677575" y="101569"/>
            <a:ext cx="449263" cy="246127"/>
          </a:xfrm>
          <a:custGeom>
            <a:avLst/>
            <a:gdLst>
              <a:gd name="connsiteX0" fmla="*/ 0 w 3594100"/>
              <a:gd name="connsiteY0" fmla="*/ 1701800 h 1701800"/>
              <a:gd name="connsiteX1" fmla="*/ 819161 w 3594100"/>
              <a:gd name="connsiteY1" fmla="*/ 0 h 1701800"/>
              <a:gd name="connsiteX2" fmla="*/ 3594100 w 3594100"/>
              <a:gd name="connsiteY2" fmla="*/ 0 h 1701800"/>
              <a:gd name="connsiteX3" fmla="*/ 2774939 w 3594100"/>
              <a:gd name="connsiteY3" fmla="*/ 1701800 h 1701800"/>
              <a:gd name="connsiteX4" fmla="*/ 0 w 3594100"/>
              <a:gd name="connsiteY4" fmla="*/ 1701800 h 1701800"/>
              <a:gd name="connsiteX0" fmla="*/ 0 w 2789767"/>
              <a:gd name="connsiteY0" fmla="*/ 1710266 h 1710266"/>
              <a:gd name="connsiteX1" fmla="*/ 14828 w 2789767"/>
              <a:gd name="connsiteY1" fmla="*/ 0 h 1710266"/>
              <a:gd name="connsiteX2" fmla="*/ 2789767 w 2789767"/>
              <a:gd name="connsiteY2" fmla="*/ 0 h 1710266"/>
              <a:gd name="connsiteX3" fmla="*/ 1970606 w 2789767"/>
              <a:gd name="connsiteY3" fmla="*/ 1701800 h 1710266"/>
              <a:gd name="connsiteX4" fmla="*/ 0 w 2789767"/>
              <a:gd name="connsiteY4" fmla="*/ 1710266 h 1710266"/>
              <a:gd name="connsiteX0" fmla="*/ 19038 w 2774939"/>
              <a:gd name="connsiteY0" fmla="*/ 1701800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19038 w 2774939"/>
              <a:gd name="connsiteY4" fmla="*/ 1701800 h 1701800"/>
              <a:gd name="connsiteX0" fmla="*/ 2104 w 2774939"/>
              <a:gd name="connsiteY0" fmla="*/ 1693333 h 1701800"/>
              <a:gd name="connsiteX1" fmla="*/ 0 w 2774939"/>
              <a:gd name="connsiteY1" fmla="*/ 0 h 1701800"/>
              <a:gd name="connsiteX2" fmla="*/ 2774939 w 2774939"/>
              <a:gd name="connsiteY2" fmla="*/ 0 h 1701800"/>
              <a:gd name="connsiteX3" fmla="*/ 1955778 w 2774939"/>
              <a:gd name="connsiteY3" fmla="*/ 1701800 h 1701800"/>
              <a:gd name="connsiteX4" fmla="*/ 2104 w 2774939"/>
              <a:gd name="connsiteY4" fmla="*/ 1693333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939" h="1701800">
                <a:moveTo>
                  <a:pt x="2104" y="1693333"/>
                </a:moveTo>
                <a:cubicBezTo>
                  <a:pt x="1403" y="1128889"/>
                  <a:pt x="701" y="564444"/>
                  <a:pt x="0" y="0"/>
                </a:cubicBezTo>
                <a:lnTo>
                  <a:pt x="2774939" y="0"/>
                </a:lnTo>
                <a:lnTo>
                  <a:pt x="1955778" y="1701800"/>
                </a:lnTo>
                <a:lnTo>
                  <a:pt x="2104" y="1693333"/>
                </a:lnTo>
                <a:close/>
              </a:path>
            </a:pathLst>
          </a:custGeom>
          <a:solidFill>
            <a:srgbClr val="9FC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2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11"/>
          </p:nvPr>
        </p:nvSpPr>
        <p:spPr>
          <a:xfrm rot="5400000">
            <a:off x="9088892" y="3037675"/>
            <a:ext cx="5650441" cy="489498"/>
          </a:xfrm>
          <a:prstGeom prst="rect">
            <a:avLst/>
          </a:prstGeom>
        </p:spPr>
        <p:txBody>
          <a:bodyPr vert="horz" lIns="91417" tIns="45708" rIns="91417" bIns="45708" anchor="ctr"/>
          <a:lstStyle>
            <a:lvl1pPr marL="0" indent="0">
              <a:buFontTx/>
              <a:buNone/>
              <a:defRPr sz="1600" b="0" i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11636230" y="-19790"/>
            <a:ext cx="0" cy="65175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58E310-D106-6B49-AB1C-87EFF830F051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8823"/>
            <a:chExt cx="12394125" cy="30918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15FD2A0-58FA-2A4B-A945-FD82CCCBDC85}"/>
                </a:ext>
              </a:extLst>
            </p:cNvPr>
            <p:cNvGrpSpPr/>
            <p:nvPr userDrawn="1"/>
          </p:nvGrpSpPr>
          <p:grpSpPr>
            <a:xfrm>
              <a:off x="-90791" y="5058823"/>
              <a:ext cx="12394125" cy="3091845"/>
              <a:chOff x="-90791" y="5053985"/>
              <a:chExt cx="12394125" cy="3091845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A06AC73E-0CEF-934D-BF24-BC5CD904419C}"/>
                  </a:ext>
                </a:extLst>
              </p:cNvPr>
              <p:cNvSpPr/>
              <p:nvPr userDrawn="1"/>
            </p:nvSpPr>
            <p:spPr>
              <a:xfrm rot="1440000">
                <a:off x="11827053" y="6381815"/>
                <a:ext cx="476281" cy="485748"/>
              </a:xfrm>
              <a:custGeom>
                <a:avLst/>
                <a:gdLst>
                  <a:gd name="connsiteX0" fmla="*/ 0 w 476281"/>
                  <a:gd name="connsiteY0" fmla="*/ 157801 h 485748"/>
                  <a:gd name="connsiteX1" fmla="*/ 354425 w 476281"/>
                  <a:gd name="connsiteY1" fmla="*/ 0 h 485748"/>
                  <a:gd name="connsiteX2" fmla="*/ 476281 w 476281"/>
                  <a:gd name="connsiteY2" fmla="*/ 273694 h 485748"/>
                  <a:gd name="connsiteX3" fmla="*/ 0 w 476281"/>
                  <a:gd name="connsiteY3" fmla="*/ 485748 h 485748"/>
                  <a:gd name="connsiteX4" fmla="*/ 0 w 476281"/>
                  <a:gd name="connsiteY4" fmla="*/ 157801 h 48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81" h="485748">
                    <a:moveTo>
                      <a:pt x="0" y="157801"/>
                    </a:moveTo>
                    <a:lnTo>
                      <a:pt x="354425" y="0"/>
                    </a:lnTo>
                    <a:lnTo>
                      <a:pt x="476281" y="273694"/>
                    </a:lnTo>
                    <a:lnTo>
                      <a:pt x="0" y="485748"/>
                    </a:lnTo>
                    <a:lnTo>
                      <a:pt x="0" y="15780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3E4975A-F90E-FB4D-880B-7B304834B10B}"/>
                  </a:ext>
                </a:extLst>
              </p:cNvPr>
              <p:cNvSpPr/>
              <p:nvPr/>
            </p:nvSpPr>
            <p:spPr>
              <a:xfrm flipH="1" flipV="1">
                <a:off x="2848241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D66B2C5-AD2F-674F-8EDD-6DEFC14861C5}"/>
                  </a:ext>
                </a:extLst>
              </p:cNvPr>
              <p:cNvSpPr/>
              <p:nvPr/>
            </p:nvSpPr>
            <p:spPr>
              <a:xfrm flipH="1" flipV="1">
                <a:off x="2970623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8D2D05C-57CD-EB4C-B864-BFEAF60A5EE3}"/>
                  </a:ext>
                </a:extLst>
              </p:cNvPr>
              <p:cNvSpPr/>
              <p:nvPr/>
            </p:nvSpPr>
            <p:spPr>
              <a:xfrm flipH="1" flipV="1">
                <a:off x="243968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2833645-35DC-8C44-A6A6-CBA73B800E9F}"/>
                  </a:ext>
                </a:extLst>
              </p:cNvPr>
              <p:cNvSpPr/>
              <p:nvPr/>
            </p:nvSpPr>
            <p:spPr>
              <a:xfrm flipH="1" flipV="1">
                <a:off x="366350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F926AB9-B4D7-DD44-A0C9-BBE4F990C37D}"/>
                  </a:ext>
                </a:extLst>
              </p:cNvPr>
              <p:cNvSpPr/>
              <p:nvPr/>
            </p:nvSpPr>
            <p:spPr>
              <a:xfrm rot="10800000" flipH="1" flipV="1">
                <a:off x="-90791" y="6450111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598D45C-3859-2B42-BD99-A87D003EEE0E}"/>
                  </a:ext>
                </a:extLst>
              </p:cNvPr>
              <p:cNvSpPr/>
              <p:nvPr userDrawn="1"/>
            </p:nvSpPr>
            <p:spPr>
              <a:xfrm rot="1440000">
                <a:off x="3456616" y="5053985"/>
                <a:ext cx="6207817" cy="3091845"/>
              </a:xfrm>
              <a:custGeom>
                <a:avLst/>
                <a:gdLst>
                  <a:gd name="connsiteX0" fmla="*/ 0 w 6207817"/>
                  <a:gd name="connsiteY0" fmla="*/ 2763898 h 3091845"/>
                  <a:gd name="connsiteX1" fmla="*/ 6207816 w 6207817"/>
                  <a:gd name="connsiteY1" fmla="*/ 0 h 3091845"/>
                  <a:gd name="connsiteX2" fmla="*/ 6207817 w 6207817"/>
                  <a:gd name="connsiteY2" fmla="*/ 327948 h 3091845"/>
                  <a:gd name="connsiteX3" fmla="*/ 0 w 6207817"/>
                  <a:gd name="connsiteY3" fmla="*/ 3091845 h 3091845"/>
                  <a:gd name="connsiteX4" fmla="*/ 0 w 6207817"/>
                  <a:gd name="connsiteY4" fmla="*/ 2763898 h 309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7817" h="3091845">
                    <a:moveTo>
                      <a:pt x="0" y="2763898"/>
                    </a:moveTo>
                    <a:lnTo>
                      <a:pt x="6207816" y="0"/>
                    </a:lnTo>
                    <a:lnTo>
                      <a:pt x="6207817" y="327948"/>
                    </a:lnTo>
                    <a:lnTo>
                      <a:pt x="0" y="3091845"/>
                    </a:lnTo>
                    <a:lnTo>
                      <a:pt x="0" y="2763898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525C275-740C-3D4C-A4C1-21A29AF378E6}"/>
                  </a:ext>
                </a:extLst>
              </p:cNvPr>
              <p:cNvSpPr/>
              <p:nvPr userDrawn="1"/>
            </p:nvSpPr>
            <p:spPr>
              <a:xfrm rot="1440000">
                <a:off x="10084220" y="6078376"/>
                <a:ext cx="1606176" cy="1043063"/>
              </a:xfrm>
              <a:custGeom>
                <a:avLst/>
                <a:gdLst>
                  <a:gd name="connsiteX0" fmla="*/ 0 w 1654794"/>
                  <a:gd name="connsiteY0" fmla="*/ 736762 h 1064709"/>
                  <a:gd name="connsiteX1" fmla="*/ 1654794 w 1654794"/>
                  <a:gd name="connsiteY1" fmla="*/ 0 h 1064709"/>
                  <a:gd name="connsiteX2" fmla="*/ 1654794 w 1654794"/>
                  <a:gd name="connsiteY2" fmla="*/ 327947 h 1064709"/>
                  <a:gd name="connsiteX3" fmla="*/ 0 w 1654794"/>
                  <a:gd name="connsiteY3" fmla="*/ 1064709 h 1064709"/>
                  <a:gd name="connsiteX4" fmla="*/ 0 w 1654794"/>
                  <a:gd name="connsiteY4" fmla="*/ 736762 h 1064709"/>
                  <a:gd name="connsiteX0" fmla="*/ 0 w 1654794"/>
                  <a:gd name="connsiteY0" fmla="*/ 715116 h 1043063"/>
                  <a:gd name="connsiteX1" fmla="*/ 1606176 w 1654794"/>
                  <a:gd name="connsiteY1" fmla="*/ 0 h 1043063"/>
                  <a:gd name="connsiteX2" fmla="*/ 1654794 w 1654794"/>
                  <a:gd name="connsiteY2" fmla="*/ 306301 h 1043063"/>
                  <a:gd name="connsiteX3" fmla="*/ 0 w 1654794"/>
                  <a:gd name="connsiteY3" fmla="*/ 1043063 h 1043063"/>
                  <a:gd name="connsiteX4" fmla="*/ 0 w 1654794"/>
                  <a:gd name="connsiteY4" fmla="*/ 715116 h 1043063"/>
                  <a:gd name="connsiteX0" fmla="*/ 0 w 1606176"/>
                  <a:gd name="connsiteY0" fmla="*/ 715116 h 1043063"/>
                  <a:gd name="connsiteX1" fmla="*/ 1606176 w 1606176"/>
                  <a:gd name="connsiteY1" fmla="*/ 0 h 1043063"/>
                  <a:gd name="connsiteX2" fmla="*/ 1603724 w 1606176"/>
                  <a:gd name="connsiteY2" fmla="*/ 334335 h 1043063"/>
                  <a:gd name="connsiteX3" fmla="*/ 0 w 1606176"/>
                  <a:gd name="connsiteY3" fmla="*/ 1043063 h 1043063"/>
                  <a:gd name="connsiteX4" fmla="*/ 0 w 1606176"/>
                  <a:gd name="connsiteY4" fmla="*/ 715116 h 10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176" h="1043063">
                    <a:moveTo>
                      <a:pt x="0" y="715116"/>
                    </a:moveTo>
                    <a:lnTo>
                      <a:pt x="1606176" y="0"/>
                    </a:lnTo>
                    <a:cubicBezTo>
                      <a:pt x="1605359" y="111445"/>
                      <a:pt x="1604541" y="222890"/>
                      <a:pt x="1603724" y="334335"/>
                    </a:cubicBezTo>
                    <a:lnTo>
                      <a:pt x="0" y="1043063"/>
                    </a:lnTo>
                    <a:lnTo>
                      <a:pt x="0" y="7151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6EF3E7-FC45-B849-8FEE-3ED4FA82F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75" y="6405804"/>
              <a:ext cx="2096339" cy="388696"/>
            </a:xfrm>
            <a:prstGeom prst="rect">
              <a:avLst/>
            </a:prstGeom>
          </p:spPr>
        </p:pic>
      </p:grp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6C96487-BE10-694D-A56E-7D494C385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8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B3DC820E-3991-5F42-B288-F2B1B509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B57AA595-19CD-C440-82F3-368527DC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5" y="202232"/>
            <a:ext cx="11190746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400" b="0" i="1" spc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139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935462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100000">
                <a:srgbClr val="070707">
                  <a:alpha val="97000"/>
                </a:srgbClr>
              </a:gs>
              <a:gs pos="0">
                <a:schemeClr val="bg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7761-7840-5F4A-9BC1-181102DC236A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8823"/>
            <a:chExt cx="12394125" cy="30918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818ECF-5929-0547-9B01-A0139F8219A6}"/>
                </a:ext>
              </a:extLst>
            </p:cNvPr>
            <p:cNvGrpSpPr/>
            <p:nvPr userDrawn="1"/>
          </p:nvGrpSpPr>
          <p:grpSpPr>
            <a:xfrm>
              <a:off x="-90791" y="5058823"/>
              <a:ext cx="12394125" cy="3091845"/>
              <a:chOff x="-90791" y="5053985"/>
              <a:chExt cx="12394125" cy="309184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31D044D2-FE28-EA42-A8CB-15528C98861F}"/>
                  </a:ext>
                </a:extLst>
              </p:cNvPr>
              <p:cNvSpPr/>
              <p:nvPr userDrawn="1"/>
            </p:nvSpPr>
            <p:spPr>
              <a:xfrm rot="1440000">
                <a:off x="11827053" y="6381815"/>
                <a:ext cx="476281" cy="485748"/>
              </a:xfrm>
              <a:custGeom>
                <a:avLst/>
                <a:gdLst>
                  <a:gd name="connsiteX0" fmla="*/ 0 w 476281"/>
                  <a:gd name="connsiteY0" fmla="*/ 157801 h 485748"/>
                  <a:gd name="connsiteX1" fmla="*/ 354425 w 476281"/>
                  <a:gd name="connsiteY1" fmla="*/ 0 h 485748"/>
                  <a:gd name="connsiteX2" fmla="*/ 476281 w 476281"/>
                  <a:gd name="connsiteY2" fmla="*/ 273694 h 485748"/>
                  <a:gd name="connsiteX3" fmla="*/ 0 w 476281"/>
                  <a:gd name="connsiteY3" fmla="*/ 485748 h 485748"/>
                  <a:gd name="connsiteX4" fmla="*/ 0 w 476281"/>
                  <a:gd name="connsiteY4" fmla="*/ 157801 h 48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81" h="485748">
                    <a:moveTo>
                      <a:pt x="0" y="157801"/>
                    </a:moveTo>
                    <a:lnTo>
                      <a:pt x="354425" y="0"/>
                    </a:lnTo>
                    <a:lnTo>
                      <a:pt x="476281" y="273694"/>
                    </a:lnTo>
                    <a:lnTo>
                      <a:pt x="0" y="485748"/>
                    </a:lnTo>
                    <a:lnTo>
                      <a:pt x="0" y="157801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EABB20E-AE9E-3C4C-ABCC-C44D779324DD}"/>
                  </a:ext>
                </a:extLst>
              </p:cNvPr>
              <p:cNvSpPr/>
              <p:nvPr/>
            </p:nvSpPr>
            <p:spPr>
              <a:xfrm flipH="1" flipV="1">
                <a:off x="2848241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D9A44792-7CDB-E641-8840-FAB7531E8F7C}"/>
                  </a:ext>
                </a:extLst>
              </p:cNvPr>
              <p:cNvSpPr/>
              <p:nvPr/>
            </p:nvSpPr>
            <p:spPr>
              <a:xfrm flipH="1" flipV="1">
                <a:off x="2970623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A695F3D-A2A7-6742-A083-3578395F357B}"/>
                  </a:ext>
                </a:extLst>
              </p:cNvPr>
              <p:cNvSpPr/>
              <p:nvPr/>
            </p:nvSpPr>
            <p:spPr>
              <a:xfrm flipH="1" flipV="1">
                <a:off x="243968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F945064-4846-CA44-9811-5CDE82468AB8}"/>
                  </a:ext>
                </a:extLst>
              </p:cNvPr>
              <p:cNvSpPr/>
              <p:nvPr/>
            </p:nvSpPr>
            <p:spPr>
              <a:xfrm flipH="1" flipV="1">
                <a:off x="366350" y="6450289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8643AFE1-226D-994F-A920-3336A8B2A260}"/>
                  </a:ext>
                </a:extLst>
              </p:cNvPr>
              <p:cNvSpPr/>
              <p:nvPr/>
            </p:nvSpPr>
            <p:spPr>
              <a:xfrm rot="10800000" flipH="1" flipV="1">
                <a:off x="-90791" y="6450111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792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ACBD892-C97E-1143-AD39-9555E78BEBD6}"/>
                  </a:ext>
                </a:extLst>
              </p:cNvPr>
              <p:cNvSpPr/>
              <p:nvPr userDrawn="1"/>
            </p:nvSpPr>
            <p:spPr>
              <a:xfrm rot="1440000">
                <a:off x="3456616" y="5053985"/>
                <a:ext cx="6207817" cy="3091845"/>
              </a:xfrm>
              <a:custGeom>
                <a:avLst/>
                <a:gdLst>
                  <a:gd name="connsiteX0" fmla="*/ 0 w 6207817"/>
                  <a:gd name="connsiteY0" fmla="*/ 2763898 h 3091845"/>
                  <a:gd name="connsiteX1" fmla="*/ 6207816 w 6207817"/>
                  <a:gd name="connsiteY1" fmla="*/ 0 h 3091845"/>
                  <a:gd name="connsiteX2" fmla="*/ 6207817 w 6207817"/>
                  <a:gd name="connsiteY2" fmla="*/ 327948 h 3091845"/>
                  <a:gd name="connsiteX3" fmla="*/ 0 w 6207817"/>
                  <a:gd name="connsiteY3" fmla="*/ 3091845 h 3091845"/>
                  <a:gd name="connsiteX4" fmla="*/ 0 w 6207817"/>
                  <a:gd name="connsiteY4" fmla="*/ 2763898 h 309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7817" h="3091845">
                    <a:moveTo>
                      <a:pt x="0" y="2763898"/>
                    </a:moveTo>
                    <a:lnTo>
                      <a:pt x="6207816" y="0"/>
                    </a:lnTo>
                    <a:lnTo>
                      <a:pt x="6207817" y="327948"/>
                    </a:lnTo>
                    <a:lnTo>
                      <a:pt x="0" y="3091845"/>
                    </a:lnTo>
                    <a:lnTo>
                      <a:pt x="0" y="2763898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8CBEE6A-527F-FC4A-9E30-1972268C9703}"/>
                  </a:ext>
                </a:extLst>
              </p:cNvPr>
              <p:cNvSpPr/>
              <p:nvPr userDrawn="1"/>
            </p:nvSpPr>
            <p:spPr>
              <a:xfrm rot="1440000">
                <a:off x="10084220" y="6078376"/>
                <a:ext cx="1606176" cy="1043063"/>
              </a:xfrm>
              <a:custGeom>
                <a:avLst/>
                <a:gdLst>
                  <a:gd name="connsiteX0" fmla="*/ 0 w 1654794"/>
                  <a:gd name="connsiteY0" fmla="*/ 736762 h 1064709"/>
                  <a:gd name="connsiteX1" fmla="*/ 1654794 w 1654794"/>
                  <a:gd name="connsiteY1" fmla="*/ 0 h 1064709"/>
                  <a:gd name="connsiteX2" fmla="*/ 1654794 w 1654794"/>
                  <a:gd name="connsiteY2" fmla="*/ 327947 h 1064709"/>
                  <a:gd name="connsiteX3" fmla="*/ 0 w 1654794"/>
                  <a:gd name="connsiteY3" fmla="*/ 1064709 h 1064709"/>
                  <a:gd name="connsiteX4" fmla="*/ 0 w 1654794"/>
                  <a:gd name="connsiteY4" fmla="*/ 736762 h 1064709"/>
                  <a:gd name="connsiteX0" fmla="*/ 0 w 1654794"/>
                  <a:gd name="connsiteY0" fmla="*/ 715116 h 1043063"/>
                  <a:gd name="connsiteX1" fmla="*/ 1606176 w 1654794"/>
                  <a:gd name="connsiteY1" fmla="*/ 0 h 1043063"/>
                  <a:gd name="connsiteX2" fmla="*/ 1654794 w 1654794"/>
                  <a:gd name="connsiteY2" fmla="*/ 306301 h 1043063"/>
                  <a:gd name="connsiteX3" fmla="*/ 0 w 1654794"/>
                  <a:gd name="connsiteY3" fmla="*/ 1043063 h 1043063"/>
                  <a:gd name="connsiteX4" fmla="*/ 0 w 1654794"/>
                  <a:gd name="connsiteY4" fmla="*/ 715116 h 1043063"/>
                  <a:gd name="connsiteX0" fmla="*/ 0 w 1606176"/>
                  <a:gd name="connsiteY0" fmla="*/ 715116 h 1043063"/>
                  <a:gd name="connsiteX1" fmla="*/ 1606176 w 1606176"/>
                  <a:gd name="connsiteY1" fmla="*/ 0 h 1043063"/>
                  <a:gd name="connsiteX2" fmla="*/ 1603724 w 1606176"/>
                  <a:gd name="connsiteY2" fmla="*/ 334335 h 1043063"/>
                  <a:gd name="connsiteX3" fmla="*/ 0 w 1606176"/>
                  <a:gd name="connsiteY3" fmla="*/ 1043063 h 1043063"/>
                  <a:gd name="connsiteX4" fmla="*/ 0 w 1606176"/>
                  <a:gd name="connsiteY4" fmla="*/ 715116 h 10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6176" h="1043063">
                    <a:moveTo>
                      <a:pt x="0" y="715116"/>
                    </a:moveTo>
                    <a:lnTo>
                      <a:pt x="1606176" y="0"/>
                    </a:lnTo>
                    <a:cubicBezTo>
                      <a:pt x="1605359" y="111445"/>
                      <a:pt x="1604541" y="222890"/>
                      <a:pt x="1603724" y="334335"/>
                    </a:cubicBezTo>
                    <a:lnTo>
                      <a:pt x="0" y="1043063"/>
                    </a:lnTo>
                    <a:lnTo>
                      <a:pt x="0" y="71511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6285" tIns="36285" rIns="36285" bIns="36285" numCol="1" rtlCol="0" anchor="ctr">
                <a:noAutofit/>
              </a:bodyPr>
              <a:lstStyle/>
              <a:p>
                <a:pPr algn="ctr" defTabSz="410539" fontAlgn="auto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799" b="0" i="1">
                  <a:solidFill>
                    <a:srgbClr val="FFFFFF"/>
                  </a:solidFill>
                  <a:latin typeface="Arial"/>
                  <a:ea typeface="Calibri"/>
                  <a:cs typeface="Arial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7DB849-F9D1-B24C-ABEF-DB14F36D3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875" y="6405804"/>
              <a:ext cx="2096339" cy="388696"/>
            </a:xfrm>
            <a:prstGeom prst="rect">
              <a:avLst/>
            </a:prstGeom>
          </p:spPr>
        </p:pic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367D60-F200-334D-B676-E97305326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900">
                <a:solidFill>
                  <a:srgbClr val="A7AAA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4706C07-D21D-ED45-AB21-503BE3E7D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ABD9C3B-81E1-7D4E-A1AF-AF5CDA1260CC}"/>
              </a:ext>
            </a:extLst>
          </p:cNvPr>
          <p:cNvSpPr/>
          <p:nvPr userDrawn="1"/>
        </p:nvSpPr>
        <p:spPr>
          <a:xfrm>
            <a:off x="9939273" y="1143294"/>
            <a:ext cx="1895635" cy="68579"/>
          </a:xfrm>
          <a:custGeom>
            <a:avLst/>
            <a:gdLst>
              <a:gd name="connsiteX0" fmla="*/ 1837578 w 1837578"/>
              <a:gd name="connsiteY0" fmla="*/ 0 h 68579"/>
              <a:gd name="connsiteX1" fmla="*/ 1805356 w 1837578"/>
              <a:gd name="connsiteY1" fmla="*/ 68579 h 68579"/>
              <a:gd name="connsiteX2" fmla="*/ 0 w 1837578"/>
              <a:gd name="connsiteY2" fmla="*/ 68579 h 68579"/>
              <a:gd name="connsiteX3" fmla="*/ 30309 w 1837578"/>
              <a:gd name="connsiteY3" fmla="*/ 502 h 68579"/>
              <a:gd name="connsiteX4" fmla="*/ 1837578 w 1837578"/>
              <a:gd name="connsiteY4" fmla="*/ 0 h 68579"/>
              <a:gd name="connsiteX0" fmla="*/ 1895635 w 1895635"/>
              <a:gd name="connsiteY0" fmla="*/ 0 h 68579"/>
              <a:gd name="connsiteX1" fmla="*/ 1863413 w 1895635"/>
              <a:gd name="connsiteY1" fmla="*/ 68579 h 68579"/>
              <a:gd name="connsiteX2" fmla="*/ 0 w 1895635"/>
              <a:gd name="connsiteY2" fmla="*/ 68579 h 68579"/>
              <a:gd name="connsiteX3" fmla="*/ 88366 w 1895635"/>
              <a:gd name="connsiteY3" fmla="*/ 502 h 68579"/>
              <a:gd name="connsiteX4" fmla="*/ 1895635 w 1895635"/>
              <a:gd name="connsiteY4" fmla="*/ 0 h 68579"/>
              <a:gd name="connsiteX0" fmla="*/ 1895635 w 1895635"/>
              <a:gd name="connsiteY0" fmla="*/ 0 h 68579"/>
              <a:gd name="connsiteX1" fmla="*/ 1863413 w 1895635"/>
              <a:gd name="connsiteY1" fmla="*/ 68579 h 68579"/>
              <a:gd name="connsiteX2" fmla="*/ 0 w 1895635"/>
              <a:gd name="connsiteY2" fmla="*/ 68579 h 68579"/>
              <a:gd name="connsiteX3" fmla="*/ 35147 w 1895635"/>
              <a:gd name="connsiteY3" fmla="*/ 502 h 68579"/>
              <a:gd name="connsiteX4" fmla="*/ 1895635 w 1895635"/>
              <a:gd name="connsiteY4" fmla="*/ 0 h 68579"/>
              <a:gd name="connsiteX0" fmla="*/ 1895635 w 1895635"/>
              <a:gd name="connsiteY0" fmla="*/ 0 h 68579"/>
              <a:gd name="connsiteX1" fmla="*/ 1863413 w 1895635"/>
              <a:gd name="connsiteY1" fmla="*/ 68579 h 68579"/>
              <a:gd name="connsiteX2" fmla="*/ 0 w 1895635"/>
              <a:gd name="connsiteY2" fmla="*/ 68579 h 68579"/>
              <a:gd name="connsiteX3" fmla="*/ 25471 w 1895635"/>
              <a:gd name="connsiteY3" fmla="*/ 502 h 68579"/>
              <a:gd name="connsiteX4" fmla="*/ 1895635 w 1895635"/>
              <a:gd name="connsiteY4" fmla="*/ 0 h 6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635" h="68579">
                <a:moveTo>
                  <a:pt x="1895635" y="0"/>
                </a:moveTo>
                <a:lnTo>
                  <a:pt x="1863413" y="68579"/>
                </a:lnTo>
                <a:lnTo>
                  <a:pt x="0" y="68579"/>
                </a:lnTo>
                <a:lnTo>
                  <a:pt x="25471" y="502"/>
                </a:lnTo>
                <a:lnTo>
                  <a:pt x="189563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2998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AD2C147-612D-A444-9341-430E376F38DC}"/>
              </a:ext>
            </a:extLst>
          </p:cNvPr>
          <p:cNvSpPr/>
          <p:nvPr userDrawn="1"/>
        </p:nvSpPr>
        <p:spPr>
          <a:xfrm>
            <a:off x="383876" y="1143829"/>
            <a:ext cx="9535019" cy="68042"/>
          </a:xfrm>
          <a:custGeom>
            <a:avLst/>
            <a:gdLst>
              <a:gd name="connsiteX0" fmla="*/ 9519144 w 9519144"/>
              <a:gd name="connsiteY0" fmla="*/ 0 h 68042"/>
              <a:gd name="connsiteX1" fmla="*/ 9488849 w 9519144"/>
              <a:gd name="connsiteY1" fmla="*/ 68042 h 68042"/>
              <a:gd name="connsiteX2" fmla="*/ 0 w 9519144"/>
              <a:gd name="connsiteY2" fmla="*/ 68042 h 68042"/>
              <a:gd name="connsiteX3" fmla="*/ 32223 w 9519144"/>
              <a:gd name="connsiteY3" fmla="*/ 2637 h 68042"/>
              <a:gd name="connsiteX4" fmla="*/ 9519144 w 9519144"/>
              <a:gd name="connsiteY4" fmla="*/ 0 h 68042"/>
              <a:gd name="connsiteX0" fmla="*/ 9538194 w 9538194"/>
              <a:gd name="connsiteY0" fmla="*/ 0 h 68042"/>
              <a:gd name="connsiteX1" fmla="*/ 9488849 w 9538194"/>
              <a:gd name="connsiteY1" fmla="*/ 68042 h 68042"/>
              <a:gd name="connsiteX2" fmla="*/ 0 w 9538194"/>
              <a:gd name="connsiteY2" fmla="*/ 68042 h 68042"/>
              <a:gd name="connsiteX3" fmla="*/ 32223 w 9538194"/>
              <a:gd name="connsiteY3" fmla="*/ 2637 h 68042"/>
              <a:gd name="connsiteX4" fmla="*/ 9538194 w 9538194"/>
              <a:gd name="connsiteY4" fmla="*/ 0 h 68042"/>
              <a:gd name="connsiteX0" fmla="*/ 9538194 w 9538194"/>
              <a:gd name="connsiteY0" fmla="*/ 0 h 68042"/>
              <a:gd name="connsiteX1" fmla="*/ 9504724 w 9538194"/>
              <a:gd name="connsiteY1" fmla="*/ 68042 h 68042"/>
              <a:gd name="connsiteX2" fmla="*/ 0 w 9538194"/>
              <a:gd name="connsiteY2" fmla="*/ 68042 h 68042"/>
              <a:gd name="connsiteX3" fmla="*/ 32223 w 9538194"/>
              <a:gd name="connsiteY3" fmla="*/ 2637 h 68042"/>
              <a:gd name="connsiteX4" fmla="*/ 9538194 w 9538194"/>
              <a:gd name="connsiteY4" fmla="*/ 0 h 68042"/>
              <a:gd name="connsiteX0" fmla="*/ 9535019 w 9535019"/>
              <a:gd name="connsiteY0" fmla="*/ 0 h 68042"/>
              <a:gd name="connsiteX1" fmla="*/ 9504724 w 9535019"/>
              <a:gd name="connsiteY1" fmla="*/ 68042 h 68042"/>
              <a:gd name="connsiteX2" fmla="*/ 0 w 9535019"/>
              <a:gd name="connsiteY2" fmla="*/ 68042 h 68042"/>
              <a:gd name="connsiteX3" fmla="*/ 32223 w 9535019"/>
              <a:gd name="connsiteY3" fmla="*/ 2637 h 68042"/>
              <a:gd name="connsiteX4" fmla="*/ 9535019 w 9535019"/>
              <a:gd name="connsiteY4" fmla="*/ 0 h 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35019" h="68042">
                <a:moveTo>
                  <a:pt x="9535019" y="0"/>
                </a:moveTo>
                <a:lnTo>
                  <a:pt x="9504724" y="68042"/>
                </a:lnTo>
                <a:lnTo>
                  <a:pt x="0" y="68042"/>
                </a:lnTo>
                <a:lnTo>
                  <a:pt x="32223" y="2637"/>
                </a:lnTo>
                <a:lnTo>
                  <a:pt x="953501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sz="2998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68602273-450A-D343-B551-0B672128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7" y="202232"/>
            <a:ext cx="11343763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799" b="0" i="1" spc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31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DC6A82A2-809A-4848-81B0-547AEB371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54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Parallelogram 1">
            <a:extLst>
              <a:ext uri="{FF2B5EF4-FFF2-40B4-BE49-F238E27FC236}">
                <a16:creationId xmlns:a16="http://schemas.microsoft.com/office/drawing/2014/main" id="{E59B8C46-CCFF-9D43-A4DD-BC11CFF92E11}"/>
              </a:ext>
            </a:extLst>
          </p:cNvPr>
          <p:cNvSpPr/>
          <p:nvPr userDrawn="1"/>
        </p:nvSpPr>
        <p:spPr>
          <a:xfrm>
            <a:off x="-157316" y="0"/>
            <a:ext cx="7698658" cy="6858000"/>
          </a:xfrm>
          <a:custGeom>
            <a:avLst/>
            <a:gdLst>
              <a:gd name="connsiteX0" fmla="*/ 0 w 7698658"/>
              <a:gd name="connsiteY0" fmla="*/ 6858000 h 6858000"/>
              <a:gd name="connsiteX1" fmla="*/ 3484275 w 7698658"/>
              <a:gd name="connsiteY1" fmla="*/ 0 h 6858000"/>
              <a:gd name="connsiteX2" fmla="*/ 7698658 w 7698658"/>
              <a:gd name="connsiteY2" fmla="*/ 0 h 6858000"/>
              <a:gd name="connsiteX3" fmla="*/ 4214383 w 7698658"/>
              <a:gd name="connsiteY3" fmla="*/ 6858000 h 6858000"/>
              <a:gd name="connsiteX4" fmla="*/ 0 w 7698658"/>
              <a:gd name="connsiteY4" fmla="*/ 6858000 h 6858000"/>
              <a:gd name="connsiteX0" fmla="*/ 0 w 7698658"/>
              <a:gd name="connsiteY0" fmla="*/ 6858000 h 6858000"/>
              <a:gd name="connsiteX1" fmla="*/ 42984 w 7698658"/>
              <a:gd name="connsiteY1" fmla="*/ 9832 h 6858000"/>
              <a:gd name="connsiteX2" fmla="*/ 7698658 w 7698658"/>
              <a:gd name="connsiteY2" fmla="*/ 0 h 6858000"/>
              <a:gd name="connsiteX3" fmla="*/ 4214383 w 7698658"/>
              <a:gd name="connsiteY3" fmla="*/ 6858000 h 6858000"/>
              <a:gd name="connsiteX4" fmla="*/ 0 w 7698658"/>
              <a:gd name="connsiteY4" fmla="*/ 6858000 h 6858000"/>
              <a:gd name="connsiteX0" fmla="*/ 0 w 7698658"/>
              <a:gd name="connsiteY0" fmla="*/ 6858000 h 6858000"/>
              <a:gd name="connsiteX1" fmla="*/ 13487 w 7698658"/>
              <a:gd name="connsiteY1" fmla="*/ 0 h 6858000"/>
              <a:gd name="connsiteX2" fmla="*/ 7698658 w 7698658"/>
              <a:gd name="connsiteY2" fmla="*/ 0 h 6858000"/>
              <a:gd name="connsiteX3" fmla="*/ 4214383 w 7698658"/>
              <a:gd name="connsiteY3" fmla="*/ 6858000 h 6858000"/>
              <a:gd name="connsiteX4" fmla="*/ 0 w 76986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8658" h="6858000">
                <a:moveTo>
                  <a:pt x="0" y="6858000"/>
                </a:moveTo>
                <a:cubicBezTo>
                  <a:pt x="4496" y="4572000"/>
                  <a:pt x="8991" y="2286000"/>
                  <a:pt x="13487" y="0"/>
                </a:cubicBezTo>
                <a:lnTo>
                  <a:pt x="7698658" y="0"/>
                </a:lnTo>
                <a:lnTo>
                  <a:pt x="42143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285" tIns="36285" rIns="36285" bIns="36285" numCol="1" rtlCol="0" anchor="ctr">
            <a:noAutofit/>
          </a:bodyPr>
          <a:lstStyle/>
          <a:p>
            <a:pPr algn="ctr" defTabSz="410662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1" dirty="0">
              <a:solidFill>
                <a:srgbClr val="FFFFFF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613E5-AC99-C242-A06C-B379FA50C989}"/>
              </a:ext>
            </a:extLst>
          </p:cNvPr>
          <p:cNvGrpSpPr/>
          <p:nvPr userDrawn="1"/>
        </p:nvGrpSpPr>
        <p:grpSpPr>
          <a:xfrm>
            <a:off x="-90791" y="6378351"/>
            <a:ext cx="12415114" cy="392333"/>
            <a:chOff x="-90791" y="5853057"/>
            <a:chExt cx="12415114" cy="392333"/>
          </a:xfrm>
        </p:grpSpPr>
        <p:pic>
          <p:nvPicPr>
            <p:cNvPr id="16" name="Picture 15" descr="CoxAutomotive_Inline_2C_LtBg.png">
              <a:extLst>
                <a:ext uri="{FF2B5EF4-FFF2-40B4-BE49-F238E27FC236}">
                  <a16:creationId xmlns:a16="http://schemas.microsoft.com/office/drawing/2014/main" id="{DDCC75F6-0B73-734F-B1D9-9309B800C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79" y="5853057"/>
              <a:ext cx="2104715" cy="3923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79C682-C532-344C-8BD2-EE14817F7722}"/>
                </a:ext>
              </a:extLst>
            </p:cNvPr>
            <p:cNvGrpSpPr/>
            <p:nvPr/>
          </p:nvGrpSpPr>
          <p:grpSpPr>
            <a:xfrm>
              <a:off x="-90791" y="5904978"/>
              <a:ext cx="12415114" cy="299596"/>
              <a:chOff x="-90791" y="101166"/>
              <a:chExt cx="12415114" cy="299596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384690F-4BFF-9244-8E8C-249ED8FBB043}"/>
                  </a:ext>
                </a:extLst>
              </p:cNvPr>
              <p:cNvSpPr/>
              <p:nvPr/>
            </p:nvSpPr>
            <p:spPr>
              <a:xfrm flipH="1" flipV="1">
                <a:off x="2667427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357C1FE-2D59-AB44-AE6D-11EC2EFB45C4}"/>
                  </a:ext>
                </a:extLst>
              </p:cNvPr>
              <p:cNvSpPr/>
              <p:nvPr/>
            </p:nvSpPr>
            <p:spPr>
              <a:xfrm flipH="1" flipV="1">
                <a:off x="2789809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CE949DF-4E9E-6640-9741-8AC546E4A3C4}"/>
                  </a:ext>
                </a:extLst>
              </p:cNvPr>
              <p:cNvSpPr/>
              <p:nvPr/>
            </p:nvSpPr>
            <p:spPr>
              <a:xfrm flipH="1" flipV="1">
                <a:off x="243968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79936C3-9A24-3349-80BD-D2D10081C08B}"/>
                  </a:ext>
                </a:extLst>
              </p:cNvPr>
              <p:cNvSpPr/>
              <p:nvPr/>
            </p:nvSpPr>
            <p:spPr>
              <a:xfrm flipH="1" flipV="1">
                <a:off x="366350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2543D73-5AFA-4E43-94BF-1BF988A84B23}"/>
                  </a:ext>
                </a:extLst>
              </p:cNvPr>
              <p:cNvSpPr/>
              <p:nvPr/>
            </p:nvSpPr>
            <p:spPr>
              <a:xfrm rot="10800000" flipH="1" flipV="1">
                <a:off x="-90791" y="101168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5D89EDD-294F-F740-81A4-11A82E0B9EA5}"/>
                  </a:ext>
                </a:extLst>
              </p:cNvPr>
              <p:cNvSpPr/>
              <p:nvPr/>
            </p:nvSpPr>
            <p:spPr>
              <a:xfrm flipH="1" flipV="1">
                <a:off x="2991173" y="101166"/>
                <a:ext cx="9333150" cy="299595"/>
              </a:xfrm>
              <a:custGeom>
                <a:avLst/>
                <a:gdLst>
                  <a:gd name="connsiteX0" fmla="*/ 9094756 w 9228144"/>
                  <a:gd name="connsiteY0" fmla="*/ 299595 h 299595"/>
                  <a:gd name="connsiteX1" fmla="*/ 0 w 9228144"/>
                  <a:gd name="connsiteY1" fmla="*/ 299595 h 299595"/>
                  <a:gd name="connsiteX2" fmla="*/ 0 w 9228144"/>
                  <a:gd name="connsiteY2" fmla="*/ 0 h 299595"/>
                  <a:gd name="connsiteX3" fmla="*/ 9228144 w 9228144"/>
                  <a:gd name="connsiteY3" fmla="*/ 0 h 299595"/>
                  <a:gd name="connsiteX4" fmla="*/ 9094756 w 9228144"/>
                  <a:gd name="connsiteY4" fmla="*/ 299595 h 2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8144" h="299595">
                    <a:moveTo>
                      <a:pt x="9094756" y="299595"/>
                    </a:moveTo>
                    <a:lnTo>
                      <a:pt x="0" y="299595"/>
                    </a:lnTo>
                    <a:lnTo>
                      <a:pt x="0" y="0"/>
                    </a:lnTo>
                    <a:lnTo>
                      <a:pt x="9228144" y="0"/>
                    </a:lnTo>
                    <a:lnTo>
                      <a:pt x="9094756" y="299595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</p:grpSp>
      </p:grp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453F89C1-1296-FC4B-960E-C1A42F9F7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7502" y="6400590"/>
            <a:ext cx="43508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3FAC8F8-6B65-7D4F-A51F-3AF2EA03EC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7C8617-2F01-0A49-9325-305C71FA58FE}"/>
              </a:ext>
            </a:extLst>
          </p:cNvPr>
          <p:cNvCxnSpPr>
            <a:cxnSpLocks/>
          </p:cNvCxnSpPr>
          <p:nvPr userDrawn="1"/>
        </p:nvCxnSpPr>
        <p:spPr>
          <a:xfrm>
            <a:off x="643641" y="1066800"/>
            <a:ext cx="6188233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1D491762-6D88-1E44-A61C-1D8179FB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395111"/>
            <a:ext cx="6719388" cy="762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>
            <a:lvl1pPr algn="l">
              <a:defRPr sz="2399" b="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2914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"/>
            <a:ext cx="12192000" cy="68580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B5302B-DA30-634D-9D71-552FB3C32717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3985"/>
            <a:chExt cx="12394125" cy="3091845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96A076D-CC91-7A43-AC1F-2A3EBE8E0627}"/>
                </a:ext>
              </a:extLst>
            </p:cNvPr>
            <p:cNvSpPr/>
            <p:nvPr userDrawn="1"/>
          </p:nvSpPr>
          <p:spPr>
            <a:xfrm rot="1440000">
              <a:off x="11827053" y="6381815"/>
              <a:ext cx="476281" cy="485748"/>
            </a:xfrm>
            <a:custGeom>
              <a:avLst/>
              <a:gdLst>
                <a:gd name="connsiteX0" fmla="*/ 0 w 476281"/>
                <a:gd name="connsiteY0" fmla="*/ 157801 h 485748"/>
                <a:gd name="connsiteX1" fmla="*/ 354425 w 476281"/>
                <a:gd name="connsiteY1" fmla="*/ 0 h 485748"/>
                <a:gd name="connsiteX2" fmla="*/ 476281 w 476281"/>
                <a:gd name="connsiteY2" fmla="*/ 273694 h 485748"/>
                <a:gd name="connsiteX3" fmla="*/ 0 w 476281"/>
                <a:gd name="connsiteY3" fmla="*/ 485748 h 485748"/>
                <a:gd name="connsiteX4" fmla="*/ 0 w 476281"/>
                <a:gd name="connsiteY4" fmla="*/ 157801 h 4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81" h="485748">
                  <a:moveTo>
                    <a:pt x="0" y="157801"/>
                  </a:moveTo>
                  <a:lnTo>
                    <a:pt x="354425" y="0"/>
                  </a:lnTo>
                  <a:lnTo>
                    <a:pt x="476281" y="273694"/>
                  </a:lnTo>
                  <a:lnTo>
                    <a:pt x="0" y="485748"/>
                  </a:lnTo>
                  <a:lnTo>
                    <a:pt x="0" y="157801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7001C44-95C9-3246-8D9E-1B96F37CDE98}"/>
                </a:ext>
              </a:extLst>
            </p:cNvPr>
            <p:cNvSpPr/>
            <p:nvPr/>
          </p:nvSpPr>
          <p:spPr>
            <a:xfrm flipH="1" flipV="1">
              <a:off x="2848241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5D3773C-2623-0947-92B1-F90E45AE1D1F}"/>
                </a:ext>
              </a:extLst>
            </p:cNvPr>
            <p:cNvSpPr/>
            <p:nvPr/>
          </p:nvSpPr>
          <p:spPr>
            <a:xfrm flipH="1" flipV="1">
              <a:off x="2970623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85911A0-8085-2240-9949-1B4E77D8DE55}"/>
                </a:ext>
              </a:extLst>
            </p:cNvPr>
            <p:cNvSpPr/>
            <p:nvPr/>
          </p:nvSpPr>
          <p:spPr>
            <a:xfrm flipH="1" flipV="1">
              <a:off x="243968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05187E4-DD93-CF4D-96A1-6B23FAAA914F}"/>
                </a:ext>
              </a:extLst>
            </p:cNvPr>
            <p:cNvSpPr/>
            <p:nvPr/>
          </p:nvSpPr>
          <p:spPr>
            <a:xfrm flipH="1" flipV="1">
              <a:off x="366350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84FBFEE-06E7-7347-A895-B6939B2C6DA9}"/>
                </a:ext>
              </a:extLst>
            </p:cNvPr>
            <p:cNvSpPr/>
            <p:nvPr/>
          </p:nvSpPr>
          <p:spPr>
            <a:xfrm rot="10800000" flipH="1" flipV="1">
              <a:off x="-90791" y="6450111"/>
              <a:ext cx="420737" cy="299461"/>
            </a:xfrm>
            <a:custGeom>
              <a:avLst/>
              <a:gdLst>
                <a:gd name="connsiteX0" fmla="*/ 0 w 420737"/>
                <a:gd name="connsiteY0" fmla="*/ 0 h 299461"/>
                <a:gd name="connsiteX1" fmla="*/ 420737 w 420737"/>
                <a:gd name="connsiteY1" fmla="*/ 0 h 299461"/>
                <a:gd name="connsiteX2" fmla="*/ 287436 w 420737"/>
                <a:gd name="connsiteY2" fmla="*/ 299399 h 299461"/>
                <a:gd name="connsiteX3" fmla="*/ 0 w 420737"/>
                <a:gd name="connsiteY3" fmla="*/ 299461 h 299461"/>
                <a:gd name="connsiteX4" fmla="*/ 0 w 420737"/>
                <a:gd name="connsiteY4" fmla="*/ 0 h 2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737" h="299461">
                  <a:moveTo>
                    <a:pt x="0" y="0"/>
                  </a:moveTo>
                  <a:lnTo>
                    <a:pt x="420737" y="0"/>
                  </a:lnTo>
                  <a:lnTo>
                    <a:pt x="287436" y="299399"/>
                  </a:lnTo>
                  <a:lnTo>
                    <a:pt x="0" y="299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pic>
          <p:nvPicPr>
            <p:cNvPr id="32" name="Picture 31" descr="CoxAutomotive_Inline_2C_LtBg.png">
              <a:extLst>
                <a:ext uri="{FF2B5EF4-FFF2-40B4-BE49-F238E27FC236}">
                  <a16:creationId xmlns:a16="http://schemas.microsoft.com/office/drawing/2014/main" id="{700026FE-9DF3-044E-9FFE-EDF210CC9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094" y="6398188"/>
              <a:ext cx="2104715" cy="392333"/>
            </a:xfrm>
            <a:prstGeom prst="rect">
              <a:avLst/>
            </a:prstGeom>
          </p:spPr>
        </p:pic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2C07B8F-B039-CD4D-9AC1-E386254A5D07}"/>
                </a:ext>
              </a:extLst>
            </p:cNvPr>
            <p:cNvSpPr/>
            <p:nvPr userDrawn="1"/>
          </p:nvSpPr>
          <p:spPr>
            <a:xfrm rot="1440000">
              <a:off x="3456616" y="5053985"/>
              <a:ext cx="6207817" cy="3091845"/>
            </a:xfrm>
            <a:custGeom>
              <a:avLst/>
              <a:gdLst>
                <a:gd name="connsiteX0" fmla="*/ 0 w 6207817"/>
                <a:gd name="connsiteY0" fmla="*/ 2763898 h 3091845"/>
                <a:gd name="connsiteX1" fmla="*/ 6207816 w 6207817"/>
                <a:gd name="connsiteY1" fmla="*/ 0 h 3091845"/>
                <a:gd name="connsiteX2" fmla="*/ 6207817 w 6207817"/>
                <a:gd name="connsiteY2" fmla="*/ 327948 h 3091845"/>
                <a:gd name="connsiteX3" fmla="*/ 0 w 6207817"/>
                <a:gd name="connsiteY3" fmla="*/ 3091845 h 3091845"/>
                <a:gd name="connsiteX4" fmla="*/ 0 w 6207817"/>
                <a:gd name="connsiteY4" fmla="*/ 2763898 h 309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817" h="3091845">
                  <a:moveTo>
                    <a:pt x="0" y="2763898"/>
                  </a:moveTo>
                  <a:lnTo>
                    <a:pt x="6207816" y="0"/>
                  </a:lnTo>
                  <a:lnTo>
                    <a:pt x="6207817" y="327948"/>
                  </a:lnTo>
                  <a:lnTo>
                    <a:pt x="0" y="3091845"/>
                  </a:lnTo>
                  <a:lnTo>
                    <a:pt x="0" y="2763898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C68E878-77CC-4C43-9972-89064AB3A635}"/>
                </a:ext>
              </a:extLst>
            </p:cNvPr>
            <p:cNvSpPr/>
            <p:nvPr userDrawn="1"/>
          </p:nvSpPr>
          <p:spPr>
            <a:xfrm rot="1440000">
              <a:off x="10084220" y="6078376"/>
              <a:ext cx="1606176" cy="1043063"/>
            </a:xfrm>
            <a:custGeom>
              <a:avLst/>
              <a:gdLst>
                <a:gd name="connsiteX0" fmla="*/ 0 w 1654794"/>
                <a:gd name="connsiteY0" fmla="*/ 736762 h 1064709"/>
                <a:gd name="connsiteX1" fmla="*/ 1654794 w 1654794"/>
                <a:gd name="connsiteY1" fmla="*/ 0 h 1064709"/>
                <a:gd name="connsiteX2" fmla="*/ 1654794 w 1654794"/>
                <a:gd name="connsiteY2" fmla="*/ 327947 h 1064709"/>
                <a:gd name="connsiteX3" fmla="*/ 0 w 1654794"/>
                <a:gd name="connsiteY3" fmla="*/ 1064709 h 1064709"/>
                <a:gd name="connsiteX4" fmla="*/ 0 w 1654794"/>
                <a:gd name="connsiteY4" fmla="*/ 736762 h 1064709"/>
                <a:gd name="connsiteX0" fmla="*/ 0 w 1654794"/>
                <a:gd name="connsiteY0" fmla="*/ 715116 h 1043063"/>
                <a:gd name="connsiteX1" fmla="*/ 1606176 w 1654794"/>
                <a:gd name="connsiteY1" fmla="*/ 0 h 1043063"/>
                <a:gd name="connsiteX2" fmla="*/ 1654794 w 1654794"/>
                <a:gd name="connsiteY2" fmla="*/ 306301 h 1043063"/>
                <a:gd name="connsiteX3" fmla="*/ 0 w 1654794"/>
                <a:gd name="connsiteY3" fmla="*/ 1043063 h 1043063"/>
                <a:gd name="connsiteX4" fmla="*/ 0 w 1654794"/>
                <a:gd name="connsiteY4" fmla="*/ 715116 h 1043063"/>
                <a:gd name="connsiteX0" fmla="*/ 0 w 1606176"/>
                <a:gd name="connsiteY0" fmla="*/ 715116 h 1043063"/>
                <a:gd name="connsiteX1" fmla="*/ 1606176 w 1606176"/>
                <a:gd name="connsiteY1" fmla="*/ 0 h 1043063"/>
                <a:gd name="connsiteX2" fmla="*/ 1603724 w 1606176"/>
                <a:gd name="connsiteY2" fmla="*/ 334335 h 1043063"/>
                <a:gd name="connsiteX3" fmla="*/ 0 w 1606176"/>
                <a:gd name="connsiteY3" fmla="*/ 1043063 h 1043063"/>
                <a:gd name="connsiteX4" fmla="*/ 0 w 1606176"/>
                <a:gd name="connsiteY4" fmla="*/ 715116 h 104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176" h="1043063">
                  <a:moveTo>
                    <a:pt x="0" y="715116"/>
                  </a:moveTo>
                  <a:lnTo>
                    <a:pt x="1606176" y="0"/>
                  </a:lnTo>
                  <a:cubicBezTo>
                    <a:pt x="1605359" y="111445"/>
                    <a:pt x="1604541" y="222890"/>
                    <a:pt x="1603724" y="334335"/>
                  </a:cubicBezTo>
                  <a:lnTo>
                    <a:pt x="0" y="1043063"/>
                  </a:lnTo>
                  <a:lnTo>
                    <a:pt x="0" y="7151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7ECE4D4-8502-334A-BBE0-F29E5FE2AF28}"/>
              </a:ext>
            </a:extLst>
          </p:cNvPr>
          <p:cNvSpPr/>
          <p:nvPr userDrawn="1"/>
        </p:nvSpPr>
        <p:spPr>
          <a:xfrm>
            <a:off x="-3064932" y="0"/>
            <a:ext cx="8398932" cy="6422400"/>
          </a:xfrm>
          <a:prstGeom prst="parallelogram">
            <a:avLst>
              <a:gd name="adj" fmla="val 45809"/>
            </a:avLst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F7186A-80BD-3241-B263-C8855F2905F9}"/>
              </a:ext>
            </a:extLst>
          </p:cNvPr>
          <p:cNvCxnSpPr/>
          <p:nvPr userDrawn="1"/>
        </p:nvCxnSpPr>
        <p:spPr>
          <a:xfrm>
            <a:off x="643642" y="1066800"/>
            <a:ext cx="10902085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BA8DFE-A908-5841-9DB4-C46205ECB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6734" y="6434494"/>
            <a:ext cx="7229589" cy="30427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900" i="1">
                <a:solidFill>
                  <a:srgbClr val="7F7F7F"/>
                </a:solidFill>
              </a:defRPr>
            </a:lvl1pPr>
            <a:lvl2pPr marL="402814" indent="0">
              <a:buNone/>
              <a:defRPr sz="1200"/>
            </a:lvl2pPr>
            <a:lvl3pPr marL="745376" indent="0">
              <a:buNone/>
              <a:defRPr sz="1050"/>
            </a:lvl3pPr>
            <a:lvl4pPr marL="1067308" indent="0">
              <a:buNone/>
              <a:defRPr sz="1050"/>
            </a:lvl4pPr>
            <a:lvl5pPr marL="1408277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EC131B0-9EA2-7442-B133-48AE259D90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45464" y="190501"/>
            <a:ext cx="1167682" cy="1168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5F44F7A-7F41-3345-9DDE-16211FFD7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014DD9E-713A-9541-AD28-8C46E90CA3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2756" y="1587642"/>
            <a:ext cx="11103307" cy="4321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bg1">
                    <a:lumMod val="65000"/>
                  </a:schemeClr>
                </a:solidFill>
              </a:defRPr>
            </a:lvl1pPr>
            <a:lvl2pPr marL="403036" indent="0">
              <a:buNone/>
              <a:defRPr sz="1600"/>
            </a:lvl2pPr>
            <a:lvl3pPr marL="745785" indent="0">
              <a:buNone/>
              <a:defRPr sz="1200"/>
            </a:lvl3pPr>
            <a:lvl4pPr marL="1067894" indent="0">
              <a:buNone/>
              <a:defRPr sz="1100"/>
            </a:lvl4pPr>
            <a:lvl5pPr marL="1409052" indent="0">
              <a:buNone/>
              <a:defRPr sz="1100"/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D88B620-886B-4846-9906-80F980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7" y="202232"/>
            <a:ext cx="11343763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l">
              <a:lnSpc>
                <a:spcPct val="90000"/>
              </a:lnSpc>
              <a:defRPr sz="2799" b="0" i="1" spc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97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35">
            <a:extLst>
              <a:ext uri="{FF2B5EF4-FFF2-40B4-BE49-F238E27FC236}">
                <a16:creationId xmlns:a16="http://schemas.microsoft.com/office/drawing/2014/main" id="{152FC30C-2DE1-1F48-8C39-2E66D5E0AB8C}"/>
              </a:ext>
            </a:extLst>
          </p:cNvPr>
          <p:cNvSpPr/>
          <p:nvPr userDrawn="1"/>
        </p:nvSpPr>
        <p:spPr>
          <a:xfrm rot="10800000">
            <a:off x="8457003" y="-1203816"/>
            <a:ext cx="3921536" cy="7653253"/>
          </a:xfrm>
          <a:custGeom>
            <a:avLst/>
            <a:gdLst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1628402 w 4819612"/>
              <a:gd name="connsiteY3" fmla="*/ 7168798 h 7168798"/>
              <a:gd name="connsiteX4" fmla="*/ 0 w 4819612"/>
              <a:gd name="connsiteY4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1628402 w 4819612"/>
              <a:gd name="connsiteY4" fmla="*/ 7168798 h 7168798"/>
              <a:gd name="connsiteX5" fmla="*/ 0 w 4819612"/>
              <a:gd name="connsiteY5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0 w 4819612"/>
              <a:gd name="connsiteY4" fmla="*/ 7168798 h 7168798"/>
              <a:gd name="connsiteX0" fmla="*/ 11347 w 1628402"/>
              <a:gd name="connsiteY0" fmla="*/ 3599642 h 3599642"/>
              <a:gd name="connsiteX1" fmla="*/ 0 w 1628402"/>
              <a:gd name="connsiteY1" fmla="*/ 0 h 3599642"/>
              <a:gd name="connsiteX2" fmla="*/ 1628402 w 1628402"/>
              <a:gd name="connsiteY2" fmla="*/ 0 h 3599642"/>
              <a:gd name="connsiteX3" fmla="*/ 11347 w 1628402"/>
              <a:gd name="connsiteY3" fmla="*/ 3599642 h 35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402" h="3599642">
                <a:moveTo>
                  <a:pt x="11347" y="3599642"/>
                </a:moveTo>
                <a:cubicBezTo>
                  <a:pt x="7565" y="2399761"/>
                  <a:pt x="3782" y="1199881"/>
                  <a:pt x="0" y="0"/>
                </a:cubicBezTo>
                <a:lnTo>
                  <a:pt x="1628402" y="0"/>
                </a:lnTo>
                <a:lnTo>
                  <a:pt x="11347" y="359964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F7186A-80BD-3241-B263-C8855F2905F9}"/>
              </a:ext>
            </a:extLst>
          </p:cNvPr>
          <p:cNvCxnSpPr/>
          <p:nvPr userDrawn="1"/>
        </p:nvCxnSpPr>
        <p:spPr>
          <a:xfrm>
            <a:off x="643642" y="1066800"/>
            <a:ext cx="10902085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C85D71D-3A49-B249-AB9F-13167DCD8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1" y="335842"/>
            <a:ext cx="11536678" cy="762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>
            <a:lvl1pPr algn="l">
              <a:lnSpc>
                <a:spcPct val="80000"/>
              </a:lnSpc>
              <a:defRPr sz="22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E6DFBD-06BF-0342-BE6C-DC9FC1A89D45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3985"/>
            <a:chExt cx="12394125" cy="30918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6C5CF4F-986B-454F-B69E-C02576E46AAC}"/>
                </a:ext>
              </a:extLst>
            </p:cNvPr>
            <p:cNvSpPr/>
            <p:nvPr userDrawn="1"/>
          </p:nvSpPr>
          <p:spPr>
            <a:xfrm rot="1440000">
              <a:off x="11827053" y="6381815"/>
              <a:ext cx="476281" cy="485748"/>
            </a:xfrm>
            <a:custGeom>
              <a:avLst/>
              <a:gdLst>
                <a:gd name="connsiteX0" fmla="*/ 0 w 476281"/>
                <a:gd name="connsiteY0" fmla="*/ 157801 h 485748"/>
                <a:gd name="connsiteX1" fmla="*/ 354425 w 476281"/>
                <a:gd name="connsiteY1" fmla="*/ 0 h 485748"/>
                <a:gd name="connsiteX2" fmla="*/ 476281 w 476281"/>
                <a:gd name="connsiteY2" fmla="*/ 273694 h 485748"/>
                <a:gd name="connsiteX3" fmla="*/ 0 w 476281"/>
                <a:gd name="connsiteY3" fmla="*/ 485748 h 485748"/>
                <a:gd name="connsiteX4" fmla="*/ 0 w 476281"/>
                <a:gd name="connsiteY4" fmla="*/ 157801 h 4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81" h="485748">
                  <a:moveTo>
                    <a:pt x="0" y="157801"/>
                  </a:moveTo>
                  <a:lnTo>
                    <a:pt x="354425" y="0"/>
                  </a:lnTo>
                  <a:lnTo>
                    <a:pt x="476281" y="273694"/>
                  </a:lnTo>
                  <a:lnTo>
                    <a:pt x="0" y="485748"/>
                  </a:lnTo>
                  <a:lnTo>
                    <a:pt x="0" y="157801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04120F-2816-9D40-B4FF-889CA28E6E95}"/>
                </a:ext>
              </a:extLst>
            </p:cNvPr>
            <p:cNvSpPr/>
            <p:nvPr userDrawn="1"/>
          </p:nvSpPr>
          <p:spPr>
            <a:xfrm flipH="1" flipV="1">
              <a:off x="-31750" y="6444558"/>
              <a:ext cx="9412848" cy="299595"/>
            </a:xfrm>
            <a:custGeom>
              <a:avLst/>
              <a:gdLst>
                <a:gd name="connsiteX0" fmla="*/ 9094756 w 9228144"/>
                <a:gd name="connsiteY0" fmla="*/ 299595 h 299595"/>
                <a:gd name="connsiteX1" fmla="*/ 0 w 9228144"/>
                <a:gd name="connsiteY1" fmla="*/ 299595 h 299595"/>
                <a:gd name="connsiteX2" fmla="*/ 0 w 9228144"/>
                <a:gd name="connsiteY2" fmla="*/ 0 h 299595"/>
                <a:gd name="connsiteX3" fmla="*/ 9228144 w 9228144"/>
                <a:gd name="connsiteY3" fmla="*/ 0 h 299595"/>
                <a:gd name="connsiteX4" fmla="*/ 9094756 w 9228144"/>
                <a:gd name="connsiteY4" fmla="*/ 299595 h 2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8144" h="299595">
                  <a:moveTo>
                    <a:pt x="9094756" y="299595"/>
                  </a:moveTo>
                  <a:lnTo>
                    <a:pt x="0" y="299595"/>
                  </a:lnTo>
                  <a:lnTo>
                    <a:pt x="0" y="0"/>
                  </a:lnTo>
                  <a:lnTo>
                    <a:pt x="9228144" y="0"/>
                  </a:lnTo>
                  <a:lnTo>
                    <a:pt x="9094756" y="29959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5CD5DC4-5152-CB44-960A-74B2617F7E8E}"/>
                </a:ext>
              </a:extLst>
            </p:cNvPr>
            <p:cNvSpPr/>
            <p:nvPr/>
          </p:nvSpPr>
          <p:spPr>
            <a:xfrm flipH="1" flipV="1">
              <a:off x="2848241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A3EE620-8FAB-5A4A-B20D-B77CBB035DAF}"/>
                </a:ext>
              </a:extLst>
            </p:cNvPr>
            <p:cNvSpPr/>
            <p:nvPr/>
          </p:nvSpPr>
          <p:spPr>
            <a:xfrm flipH="1" flipV="1">
              <a:off x="2970623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17DAECB-7322-DB4D-85DA-9A433821622A}"/>
                </a:ext>
              </a:extLst>
            </p:cNvPr>
            <p:cNvSpPr/>
            <p:nvPr/>
          </p:nvSpPr>
          <p:spPr>
            <a:xfrm flipH="1" flipV="1">
              <a:off x="243968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2827B3F-09BA-8847-9672-5F2DE3D0128E}"/>
                </a:ext>
              </a:extLst>
            </p:cNvPr>
            <p:cNvSpPr/>
            <p:nvPr/>
          </p:nvSpPr>
          <p:spPr>
            <a:xfrm flipH="1" flipV="1">
              <a:off x="366350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2B73A16-796B-2046-9CC3-16A741C2F18E}"/>
                </a:ext>
              </a:extLst>
            </p:cNvPr>
            <p:cNvSpPr/>
            <p:nvPr/>
          </p:nvSpPr>
          <p:spPr>
            <a:xfrm rot="10800000" flipH="1" flipV="1">
              <a:off x="-90791" y="6450111"/>
              <a:ext cx="420737" cy="299461"/>
            </a:xfrm>
            <a:custGeom>
              <a:avLst/>
              <a:gdLst>
                <a:gd name="connsiteX0" fmla="*/ 0 w 420737"/>
                <a:gd name="connsiteY0" fmla="*/ 0 h 299461"/>
                <a:gd name="connsiteX1" fmla="*/ 420737 w 420737"/>
                <a:gd name="connsiteY1" fmla="*/ 0 h 299461"/>
                <a:gd name="connsiteX2" fmla="*/ 287436 w 420737"/>
                <a:gd name="connsiteY2" fmla="*/ 299399 h 299461"/>
                <a:gd name="connsiteX3" fmla="*/ 0 w 420737"/>
                <a:gd name="connsiteY3" fmla="*/ 299461 h 299461"/>
                <a:gd name="connsiteX4" fmla="*/ 0 w 420737"/>
                <a:gd name="connsiteY4" fmla="*/ 0 h 2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737" h="299461">
                  <a:moveTo>
                    <a:pt x="0" y="0"/>
                  </a:moveTo>
                  <a:lnTo>
                    <a:pt x="420737" y="0"/>
                  </a:lnTo>
                  <a:lnTo>
                    <a:pt x="287436" y="299399"/>
                  </a:lnTo>
                  <a:lnTo>
                    <a:pt x="0" y="299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pic>
          <p:nvPicPr>
            <p:cNvPr id="33" name="Picture 32" descr="CoxAutomotive_Inline_2C_LtBg.png">
              <a:extLst>
                <a:ext uri="{FF2B5EF4-FFF2-40B4-BE49-F238E27FC236}">
                  <a16:creationId xmlns:a16="http://schemas.microsoft.com/office/drawing/2014/main" id="{80892CF3-754E-CF4F-9AD1-CA7B48A4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094" y="6398188"/>
              <a:ext cx="2104715" cy="392333"/>
            </a:xfrm>
            <a:prstGeom prst="rect">
              <a:avLst/>
            </a:prstGeom>
          </p:spPr>
        </p:pic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9A4639-0B49-5541-B5EF-F7BA77349AF5}"/>
                </a:ext>
              </a:extLst>
            </p:cNvPr>
            <p:cNvSpPr/>
            <p:nvPr userDrawn="1"/>
          </p:nvSpPr>
          <p:spPr>
            <a:xfrm rot="1440000">
              <a:off x="3456616" y="5053985"/>
              <a:ext cx="6207817" cy="3091845"/>
            </a:xfrm>
            <a:custGeom>
              <a:avLst/>
              <a:gdLst>
                <a:gd name="connsiteX0" fmla="*/ 0 w 6207817"/>
                <a:gd name="connsiteY0" fmla="*/ 2763898 h 3091845"/>
                <a:gd name="connsiteX1" fmla="*/ 6207816 w 6207817"/>
                <a:gd name="connsiteY1" fmla="*/ 0 h 3091845"/>
                <a:gd name="connsiteX2" fmla="*/ 6207817 w 6207817"/>
                <a:gd name="connsiteY2" fmla="*/ 327948 h 3091845"/>
                <a:gd name="connsiteX3" fmla="*/ 0 w 6207817"/>
                <a:gd name="connsiteY3" fmla="*/ 3091845 h 3091845"/>
                <a:gd name="connsiteX4" fmla="*/ 0 w 6207817"/>
                <a:gd name="connsiteY4" fmla="*/ 2763898 h 309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817" h="3091845">
                  <a:moveTo>
                    <a:pt x="0" y="2763898"/>
                  </a:moveTo>
                  <a:lnTo>
                    <a:pt x="6207816" y="0"/>
                  </a:lnTo>
                  <a:lnTo>
                    <a:pt x="6207817" y="327948"/>
                  </a:lnTo>
                  <a:lnTo>
                    <a:pt x="0" y="3091845"/>
                  </a:lnTo>
                  <a:lnTo>
                    <a:pt x="0" y="2763898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71A7207-62FF-704F-AF65-8F9742DE64B2}"/>
                </a:ext>
              </a:extLst>
            </p:cNvPr>
            <p:cNvSpPr/>
            <p:nvPr userDrawn="1"/>
          </p:nvSpPr>
          <p:spPr>
            <a:xfrm rot="1440000">
              <a:off x="10084220" y="6078376"/>
              <a:ext cx="1606176" cy="1043063"/>
            </a:xfrm>
            <a:custGeom>
              <a:avLst/>
              <a:gdLst>
                <a:gd name="connsiteX0" fmla="*/ 0 w 1654794"/>
                <a:gd name="connsiteY0" fmla="*/ 736762 h 1064709"/>
                <a:gd name="connsiteX1" fmla="*/ 1654794 w 1654794"/>
                <a:gd name="connsiteY1" fmla="*/ 0 h 1064709"/>
                <a:gd name="connsiteX2" fmla="*/ 1654794 w 1654794"/>
                <a:gd name="connsiteY2" fmla="*/ 327947 h 1064709"/>
                <a:gd name="connsiteX3" fmla="*/ 0 w 1654794"/>
                <a:gd name="connsiteY3" fmla="*/ 1064709 h 1064709"/>
                <a:gd name="connsiteX4" fmla="*/ 0 w 1654794"/>
                <a:gd name="connsiteY4" fmla="*/ 736762 h 1064709"/>
                <a:gd name="connsiteX0" fmla="*/ 0 w 1654794"/>
                <a:gd name="connsiteY0" fmla="*/ 715116 h 1043063"/>
                <a:gd name="connsiteX1" fmla="*/ 1606176 w 1654794"/>
                <a:gd name="connsiteY1" fmla="*/ 0 h 1043063"/>
                <a:gd name="connsiteX2" fmla="*/ 1654794 w 1654794"/>
                <a:gd name="connsiteY2" fmla="*/ 306301 h 1043063"/>
                <a:gd name="connsiteX3" fmla="*/ 0 w 1654794"/>
                <a:gd name="connsiteY3" fmla="*/ 1043063 h 1043063"/>
                <a:gd name="connsiteX4" fmla="*/ 0 w 1654794"/>
                <a:gd name="connsiteY4" fmla="*/ 715116 h 1043063"/>
                <a:gd name="connsiteX0" fmla="*/ 0 w 1606176"/>
                <a:gd name="connsiteY0" fmla="*/ 715116 h 1043063"/>
                <a:gd name="connsiteX1" fmla="*/ 1606176 w 1606176"/>
                <a:gd name="connsiteY1" fmla="*/ 0 h 1043063"/>
                <a:gd name="connsiteX2" fmla="*/ 1603724 w 1606176"/>
                <a:gd name="connsiteY2" fmla="*/ 334335 h 1043063"/>
                <a:gd name="connsiteX3" fmla="*/ 0 w 1606176"/>
                <a:gd name="connsiteY3" fmla="*/ 1043063 h 1043063"/>
                <a:gd name="connsiteX4" fmla="*/ 0 w 1606176"/>
                <a:gd name="connsiteY4" fmla="*/ 715116 h 104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176" h="1043063">
                  <a:moveTo>
                    <a:pt x="0" y="715116"/>
                  </a:moveTo>
                  <a:lnTo>
                    <a:pt x="1606176" y="0"/>
                  </a:lnTo>
                  <a:cubicBezTo>
                    <a:pt x="1605359" y="111445"/>
                    <a:pt x="1604541" y="222890"/>
                    <a:pt x="1603724" y="334335"/>
                  </a:cubicBezTo>
                  <a:lnTo>
                    <a:pt x="0" y="1043063"/>
                  </a:lnTo>
                  <a:lnTo>
                    <a:pt x="0" y="7151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F2F9BAC-8887-824E-BB2C-55667A75B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800" i="1">
                <a:solidFill>
                  <a:srgbClr val="A7AAA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17D06CA1-463E-9E49-95C7-584B2742C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3F80D58-6148-1942-B726-F3C95258A53B}"/>
              </a:ext>
            </a:extLst>
          </p:cNvPr>
          <p:cNvSpPr/>
          <p:nvPr userDrawn="1"/>
        </p:nvSpPr>
        <p:spPr>
          <a:xfrm>
            <a:off x="-295862" y="-132458"/>
            <a:ext cx="1279835" cy="2874555"/>
          </a:xfrm>
          <a:custGeom>
            <a:avLst/>
            <a:gdLst>
              <a:gd name="connsiteX0" fmla="*/ 0 w 1280168"/>
              <a:gd name="connsiteY0" fmla="*/ 0 h 2875304"/>
              <a:gd name="connsiteX1" fmla="*/ 1280168 w 1280168"/>
              <a:gd name="connsiteY1" fmla="*/ 0 h 2875304"/>
              <a:gd name="connsiteX2" fmla="*/ 0 w 1280168"/>
              <a:gd name="connsiteY2" fmla="*/ 2875304 h 2875304"/>
              <a:gd name="connsiteX3" fmla="*/ 0 w 1280168"/>
              <a:gd name="connsiteY3" fmla="*/ 0 h 287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8" h="2875304">
                <a:moveTo>
                  <a:pt x="0" y="0"/>
                </a:moveTo>
                <a:lnTo>
                  <a:pt x="1280168" y="0"/>
                </a:lnTo>
                <a:lnTo>
                  <a:pt x="0" y="2875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 w="12700">
            <a:miter lim="400000"/>
          </a:ln>
        </p:spPr>
        <p:txBody>
          <a:bodyPr wrap="square" lIns="25393" tIns="25393" rIns="25393" bIns="25393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40F0851-D001-7343-964D-80B0FFA90F88}"/>
              </a:ext>
            </a:extLst>
          </p:cNvPr>
          <p:cNvSpPr/>
          <p:nvPr userDrawn="1"/>
        </p:nvSpPr>
        <p:spPr>
          <a:xfrm>
            <a:off x="-287704" y="-52947"/>
            <a:ext cx="875164" cy="1965652"/>
          </a:xfrm>
          <a:custGeom>
            <a:avLst/>
            <a:gdLst>
              <a:gd name="connsiteX0" fmla="*/ 0 w 875392"/>
              <a:gd name="connsiteY0" fmla="*/ 0 h 1966164"/>
              <a:gd name="connsiteX1" fmla="*/ 875392 w 875392"/>
              <a:gd name="connsiteY1" fmla="*/ 0 h 1966164"/>
              <a:gd name="connsiteX2" fmla="*/ 0 w 875392"/>
              <a:gd name="connsiteY2" fmla="*/ 1966164 h 1966164"/>
              <a:gd name="connsiteX3" fmla="*/ 0 w 875392"/>
              <a:gd name="connsiteY3" fmla="*/ 0 h 19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392" h="1966164">
                <a:moveTo>
                  <a:pt x="0" y="0"/>
                </a:moveTo>
                <a:lnTo>
                  <a:pt x="875392" y="0"/>
                </a:lnTo>
                <a:lnTo>
                  <a:pt x="0" y="19661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 w="12700">
            <a:noFill/>
            <a:miter lim="400000"/>
          </a:ln>
        </p:spPr>
        <p:txBody>
          <a:bodyPr wrap="square" lIns="25393" tIns="25393" rIns="25393" bIns="25393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5136519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01 -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D60FE88-FD6B-6044-AD64-D3457C30F9FD}"/>
              </a:ext>
            </a:extLst>
          </p:cNvPr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gradFill flip="none" rotWithShape="1"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F9C2F3-39A6-EB40-B3FC-D089C9BE1ACA}"/>
              </a:ext>
            </a:extLst>
          </p:cNvPr>
          <p:cNvGrpSpPr/>
          <p:nvPr userDrawn="1"/>
        </p:nvGrpSpPr>
        <p:grpSpPr>
          <a:xfrm>
            <a:off x="-4167338" y="1"/>
            <a:ext cx="19879872" cy="7336205"/>
            <a:chOff x="-4166253" y="0"/>
            <a:chExt cx="19874695" cy="7336205"/>
          </a:xfrm>
        </p:grpSpPr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E1CA8007-326D-5646-BBA6-84DDE9EDC664}"/>
                </a:ext>
              </a:extLst>
            </p:cNvPr>
            <p:cNvSpPr/>
            <p:nvPr/>
          </p:nvSpPr>
          <p:spPr>
            <a:xfrm>
              <a:off x="3578063" y="4288760"/>
              <a:ext cx="3182209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4E736A2C-E9B6-024B-BD71-61EC2424137F}"/>
                </a:ext>
              </a:extLst>
            </p:cNvPr>
            <p:cNvSpPr/>
            <p:nvPr/>
          </p:nvSpPr>
          <p:spPr>
            <a:xfrm>
              <a:off x="-316680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A590FC87-0C5F-5E41-AD83-D37585022BAA}"/>
                </a:ext>
              </a:extLst>
            </p:cNvPr>
            <p:cNvSpPr/>
            <p:nvPr/>
          </p:nvSpPr>
          <p:spPr>
            <a:xfrm>
              <a:off x="1585814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99000">
                  <a:schemeClr val="bg1">
                    <a:lumMod val="85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6654AEE4-64B9-E042-9532-2B222CBB2555}"/>
                </a:ext>
              </a:extLst>
            </p:cNvPr>
            <p:cNvSpPr/>
            <p:nvPr/>
          </p:nvSpPr>
          <p:spPr>
            <a:xfrm>
              <a:off x="9566617" y="4288760"/>
              <a:ext cx="4439127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AB8893AA-8C25-0D44-A246-5396BE1B7001}"/>
                </a:ext>
              </a:extLst>
            </p:cNvPr>
            <p:cNvSpPr/>
            <p:nvPr/>
          </p:nvSpPr>
          <p:spPr>
            <a:xfrm>
              <a:off x="-4166253" y="4288760"/>
              <a:ext cx="4937971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1186A947-DD6A-664F-B336-A0FB14DFA293}"/>
                </a:ext>
              </a:extLst>
            </p:cNvPr>
            <p:cNvSpPr/>
            <p:nvPr/>
          </p:nvSpPr>
          <p:spPr>
            <a:xfrm rot="10800000">
              <a:off x="-2378537" y="0"/>
              <a:ext cx="505037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D829A9E-4EC9-A44F-AB48-0C76CD329D3A}"/>
                </a:ext>
              </a:extLst>
            </p:cNvPr>
            <p:cNvSpPr/>
            <p:nvPr/>
          </p:nvSpPr>
          <p:spPr>
            <a:xfrm>
              <a:off x="5671874" y="4288760"/>
              <a:ext cx="4983140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99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42733C8E-397B-9A4B-B5DF-D57C7168E5D7}"/>
                </a:ext>
              </a:extLst>
            </p:cNvPr>
            <p:cNvSpPr/>
            <p:nvPr/>
          </p:nvSpPr>
          <p:spPr>
            <a:xfrm>
              <a:off x="7513566" y="899"/>
              <a:ext cx="4975442" cy="2571521"/>
            </a:xfrm>
            <a:prstGeom prst="parallelogram">
              <a:avLst>
                <a:gd name="adj" fmla="val 44732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99000">
                  <a:schemeClr val="bg1">
                    <a:lumMod val="85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257F4B9-7FE7-CE4A-9FF5-33251436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</a:blip>
            <a:stretch>
              <a:fillRect/>
            </a:stretch>
          </p:blipFill>
          <p:spPr>
            <a:xfrm>
              <a:off x="-1731984" y="4399589"/>
              <a:ext cx="1800415" cy="352036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A779635-C58B-9743-8132-BF0559FDDD91}"/>
                </a:ext>
              </a:extLst>
            </p:cNvPr>
            <p:cNvGrpSpPr/>
            <p:nvPr/>
          </p:nvGrpSpPr>
          <p:grpSpPr>
            <a:xfrm>
              <a:off x="5475235" y="893"/>
              <a:ext cx="3124352" cy="2571521"/>
              <a:chOff x="5474824" y="-1"/>
              <a:chExt cx="3125166" cy="2572191"/>
            </a:xfrm>
          </p:grpSpPr>
          <p:sp>
            <p:nvSpPr>
              <p:cNvPr id="77" name="Parallelogram 76">
                <a:extLst>
                  <a:ext uri="{FF2B5EF4-FFF2-40B4-BE49-F238E27FC236}">
                    <a16:creationId xmlns:a16="http://schemas.microsoft.com/office/drawing/2014/main" id="{4090F84B-4A67-5B4A-BFA5-C5F3B66155B7}"/>
                  </a:ext>
                </a:extLst>
              </p:cNvPr>
              <p:cNvSpPr/>
              <p:nvPr/>
            </p:nvSpPr>
            <p:spPr>
              <a:xfrm rot="10800000">
                <a:off x="5474824" y="-1"/>
                <a:ext cx="3125166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B3B39E-1056-E946-A0D3-3B3AE07B29F0}"/>
                  </a:ext>
                </a:extLst>
              </p:cNvPr>
              <p:cNvSpPr/>
              <p:nvPr/>
            </p:nvSpPr>
            <p:spPr>
              <a:xfrm>
                <a:off x="6748042" y="414867"/>
                <a:ext cx="194733" cy="19473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D3FF602-7BC0-8445-A7A9-B844375DB4D4}"/>
                </a:ext>
              </a:extLst>
            </p:cNvPr>
            <p:cNvGrpSpPr/>
            <p:nvPr/>
          </p:nvGrpSpPr>
          <p:grpSpPr>
            <a:xfrm>
              <a:off x="11402989" y="894"/>
              <a:ext cx="4305453" cy="2571521"/>
              <a:chOff x="11405959" y="0"/>
              <a:chExt cx="4306575" cy="2572191"/>
            </a:xfrm>
          </p:grpSpPr>
          <p:sp>
            <p:nvSpPr>
              <p:cNvPr id="75" name="Parallelogram 74">
                <a:extLst>
                  <a:ext uri="{FF2B5EF4-FFF2-40B4-BE49-F238E27FC236}">
                    <a16:creationId xmlns:a16="http://schemas.microsoft.com/office/drawing/2014/main" id="{4561A0D2-4022-E946-933A-AE2083B2CFAD}"/>
                  </a:ext>
                </a:extLst>
              </p:cNvPr>
              <p:cNvSpPr/>
              <p:nvPr/>
            </p:nvSpPr>
            <p:spPr>
              <a:xfrm rot="10800000">
                <a:off x="11405959" y="0"/>
                <a:ext cx="4306575" cy="2572191"/>
              </a:xfrm>
              <a:prstGeom prst="parallelogram">
                <a:avLst>
                  <a:gd name="adj" fmla="val 44732"/>
                </a:avLst>
              </a:prstGeom>
              <a:gradFill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57E50FB-C241-2B42-8929-65D9A256DF14}"/>
                  </a:ext>
                </a:extLst>
              </p:cNvPr>
              <p:cNvSpPr/>
              <p:nvPr/>
            </p:nvSpPr>
            <p:spPr>
              <a:xfrm>
                <a:off x="12869333" y="220133"/>
                <a:ext cx="194734" cy="1947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0180C32-7D25-8743-A08F-397A606290C2}"/>
                </a:ext>
              </a:extLst>
            </p:cNvPr>
            <p:cNvSpPr/>
            <p:nvPr/>
          </p:nvSpPr>
          <p:spPr>
            <a:xfrm rot="10800000">
              <a:off x="3383910" y="6864363"/>
              <a:ext cx="6057256" cy="468650"/>
            </a:xfrm>
            <a:prstGeom prst="parallelogram">
              <a:avLst>
                <a:gd name="adj" fmla="val 44732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/>
                <a:t>     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DB2CD3-D026-C64E-A7A4-335A304D65CC}"/>
                </a:ext>
              </a:extLst>
            </p:cNvPr>
            <p:cNvSpPr txBox="1"/>
            <p:nvPr/>
          </p:nvSpPr>
          <p:spPr>
            <a:xfrm>
              <a:off x="3639852" y="6874660"/>
              <a:ext cx="4304875" cy="46154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399">
                  <a:solidFill>
                    <a:schemeClr val="tx2">
                      <a:alpha val="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GLOBAL TOWN HALL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08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7451">
          <p15:clr>
            <a:srgbClr val="FBAE40"/>
          </p15:clr>
        </p15:guide>
        <p15:guide id="3" pos="62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8C094B-C9C7-FF4A-B37A-A88C68A4D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1" y="242710"/>
            <a:ext cx="2576550" cy="1400235"/>
          </a:xfrm>
          <a:prstGeom prst="rect">
            <a:avLst/>
          </a:prstGeom>
        </p:spPr>
        <p:txBody>
          <a:bodyPr vert="horz" lIns="91390" tIns="45695" rIns="91390" bIns="45695" rtlCol="0" anchor="ctr">
            <a:noAutofit/>
          </a:bodyPr>
          <a:lstStyle>
            <a:lvl1pPr algn="l">
              <a:lnSpc>
                <a:spcPct val="70000"/>
              </a:lnSpc>
              <a:defRPr sz="2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AC5639-EBF1-7F4F-8DEB-CDDA358E7A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4333" y="6282092"/>
            <a:ext cx="7229589" cy="30427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900" i="1">
                <a:solidFill>
                  <a:srgbClr val="7F7F7F"/>
                </a:solidFill>
              </a:defRPr>
            </a:lvl1pPr>
            <a:lvl2pPr marL="402935" indent="0">
              <a:buNone/>
              <a:defRPr sz="1200"/>
            </a:lvl2pPr>
            <a:lvl3pPr marL="745600" indent="0">
              <a:buNone/>
              <a:defRPr sz="1050"/>
            </a:lvl3pPr>
            <a:lvl4pPr marL="1067628" indent="0">
              <a:buNone/>
              <a:defRPr sz="1050"/>
            </a:lvl4pPr>
            <a:lvl5pPr marL="14087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D3AAF50-021E-1C40-BBF6-23CE47F23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102" y="6248190"/>
            <a:ext cx="43508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Placeholder 16">
            <a:extLst>
              <a:ext uri="{FF2B5EF4-FFF2-40B4-BE49-F238E27FC236}">
                <a16:creationId xmlns:a16="http://schemas.microsoft.com/office/drawing/2014/main" id="{031717E9-3DDD-43BE-9A13-E846F5A21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054E0C6-628D-488E-A06A-E6DAD4B8BAFB}"/>
              </a:ext>
            </a:extLst>
          </p:cNvPr>
          <p:cNvSpPr/>
          <p:nvPr userDrawn="1"/>
        </p:nvSpPr>
        <p:spPr>
          <a:xfrm>
            <a:off x="-168669" y="1044505"/>
            <a:ext cx="12723070" cy="3431947"/>
          </a:xfrm>
          <a:custGeom>
            <a:avLst/>
            <a:gdLst>
              <a:gd name="connsiteX0" fmla="*/ 0 w 6009205"/>
              <a:gd name="connsiteY0" fmla="*/ 0 h 1897710"/>
              <a:gd name="connsiteX1" fmla="*/ 2041540 w 6009205"/>
              <a:gd name="connsiteY1" fmla="*/ 0 h 1897710"/>
              <a:gd name="connsiteX2" fmla="*/ 1133440 w 6009205"/>
              <a:gd name="connsiteY2" fmla="*/ 1897710 h 1897710"/>
              <a:gd name="connsiteX3" fmla="*/ 6009205 w 6009205"/>
              <a:gd name="connsiteY3" fmla="*/ 1897710 h 1897710"/>
              <a:gd name="connsiteX0" fmla="*/ 0 w 7194496"/>
              <a:gd name="connsiteY0" fmla="*/ 0 h 1897710"/>
              <a:gd name="connsiteX1" fmla="*/ 2041540 w 7194496"/>
              <a:gd name="connsiteY1" fmla="*/ 0 h 1897710"/>
              <a:gd name="connsiteX2" fmla="*/ 1133440 w 7194496"/>
              <a:gd name="connsiteY2" fmla="*/ 1897710 h 1897710"/>
              <a:gd name="connsiteX3" fmla="*/ 7194496 w 7194496"/>
              <a:gd name="connsiteY3" fmla="*/ 1897710 h 1897710"/>
              <a:gd name="connsiteX0" fmla="*/ 0 w 7194496"/>
              <a:gd name="connsiteY0" fmla="*/ 0 h 1897710"/>
              <a:gd name="connsiteX1" fmla="*/ 1988621 w 7194496"/>
              <a:gd name="connsiteY1" fmla="*/ 0 h 1897710"/>
              <a:gd name="connsiteX2" fmla="*/ 1133440 w 7194496"/>
              <a:gd name="connsiteY2" fmla="*/ 1897710 h 1897710"/>
              <a:gd name="connsiteX3" fmla="*/ 7194496 w 7194496"/>
              <a:gd name="connsiteY3" fmla="*/ 1897710 h 1897710"/>
              <a:gd name="connsiteX0" fmla="*/ 0 w 7622257"/>
              <a:gd name="connsiteY0" fmla="*/ 0 h 1897710"/>
              <a:gd name="connsiteX1" fmla="*/ 2416382 w 7622257"/>
              <a:gd name="connsiteY1" fmla="*/ 0 h 1897710"/>
              <a:gd name="connsiteX2" fmla="*/ 1561201 w 7622257"/>
              <a:gd name="connsiteY2" fmla="*/ 1897710 h 1897710"/>
              <a:gd name="connsiteX3" fmla="*/ 7622257 w 7622257"/>
              <a:gd name="connsiteY3" fmla="*/ 1897710 h 1897710"/>
              <a:gd name="connsiteX0" fmla="*/ 0 w 7335613"/>
              <a:gd name="connsiteY0" fmla="*/ 0 h 1897710"/>
              <a:gd name="connsiteX1" fmla="*/ 2416382 w 7335613"/>
              <a:gd name="connsiteY1" fmla="*/ 0 h 1897710"/>
              <a:gd name="connsiteX2" fmla="*/ 1561201 w 7335613"/>
              <a:gd name="connsiteY2" fmla="*/ 1897710 h 1897710"/>
              <a:gd name="connsiteX3" fmla="*/ 7335613 w 7335613"/>
              <a:gd name="connsiteY3" fmla="*/ 1897710 h 1897710"/>
              <a:gd name="connsiteX0" fmla="*/ 0 w 7335613"/>
              <a:gd name="connsiteY0" fmla="*/ 0 h 1897710"/>
              <a:gd name="connsiteX1" fmla="*/ 2411972 w 7335613"/>
              <a:gd name="connsiteY1" fmla="*/ 0 h 1897710"/>
              <a:gd name="connsiteX2" fmla="*/ 1561201 w 7335613"/>
              <a:gd name="connsiteY2" fmla="*/ 1897710 h 1897710"/>
              <a:gd name="connsiteX3" fmla="*/ 7335613 w 7335613"/>
              <a:gd name="connsiteY3" fmla="*/ 1897710 h 1897710"/>
              <a:gd name="connsiteX0" fmla="*/ 0 w 8401176"/>
              <a:gd name="connsiteY0" fmla="*/ 5699 h 1897710"/>
              <a:gd name="connsiteX1" fmla="*/ 3477535 w 8401176"/>
              <a:gd name="connsiteY1" fmla="*/ 0 h 1897710"/>
              <a:gd name="connsiteX2" fmla="*/ 2626764 w 8401176"/>
              <a:gd name="connsiteY2" fmla="*/ 1897710 h 1897710"/>
              <a:gd name="connsiteX3" fmla="*/ 8401176 w 8401176"/>
              <a:gd name="connsiteY3" fmla="*/ 1897710 h 1897710"/>
              <a:gd name="connsiteX0" fmla="*/ 0 w 7056401"/>
              <a:gd name="connsiteY0" fmla="*/ 5699 h 1903408"/>
              <a:gd name="connsiteX1" fmla="*/ 3477535 w 7056401"/>
              <a:gd name="connsiteY1" fmla="*/ 0 h 1903408"/>
              <a:gd name="connsiteX2" fmla="*/ 2626764 w 7056401"/>
              <a:gd name="connsiteY2" fmla="*/ 1897710 h 1903408"/>
              <a:gd name="connsiteX3" fmla="*/ 7056401 w 7056401"/>
              <a:gd name="connsiteY3" fmla="*/ 1903408 h 19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6401" h="1903408">
                <a:moveTo>
                  <a:pt x="0" y="5699"/>
                </a:moveTo>
                <a:lnTo>
                  <a:pt x="3477535" y="0"/>
                </a:lnTo>
                <a:lnTo>
                  <a:pt x="2626764" y="1897710"/>
                </a:lnTo>
                <a:lnTo>
                  <a:pt x="7056401" y="1903408"/>
                </a:lnTo>
              </a:path>
            </a:pathLst>
          </a:custGeom>
          <a:ln w="19050">
            <a:solidFill>
              <a:srgbClr val="FFFFFF">
                <a:alpha val="30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1A292778-F486-4D11-8B8A-37D3E09BC83B}"/>
              </a:ext>
            </a:extLst>
          </p:cNvPr>
          <p:cNvSpPr/>
          <p:nvPr userDrawn="1"/>
        </p:nvSpPr>
        <p:spPr>
          <a:xfrm rot="10800000">
            <a:off x="7278133" y="-146759"/>
            <a:ext cx="5071404" cy="576887"/>
          </a:xfrm>
          <a:custGeom>
            <a:avLst/>
            <a:gdLst>
              <a:gd name="connsiteX0" fmla="*/ 2004385 w 2486630"/>
              <a:gd name="connsiteY0" fmla="*/ 1086172 h 1086172"/>
              <a:gd name="connsiteX1" fmla="*/ 0 w 2486630"/>
              <a:gd name="connsiteY1" fmla="*/ 1086172 h 1086172"/>
              <a:gd name="connsiteX2" fmla="*/ 0 w 2486630"/>
              <a:gd name="connsiteY2" fmla="*/ 0 h 1086172"/>
              <a:gd name="connsiteX3" fmla="*/ 2486630 w 2486630"/>
              <a:gd name="connsiteY3" fmla="*/ 0 h 1086172"/>
              <a:gd name="connsiteX4" fmla="*/ 2004385 w 2486630"/>
              <a:gd name="connsiteY4" fmla="*/ 1086172 h 1086172"/>
              <a:gd name="connsiteX0" fmla="*/ 5222147 w 5704392"/>
              <a:gd name="connsiteY0" fmla="*/ 1097747 h 1097747"/>
              <a:gd name="connsiteX1" fmla="*/ 3217762 w 5704392"/>
              <a:gd name="connsiteY1" fmla="*/ 1097747 h 1097747"/>
              <a:gd name="connsiteX2" fmla="*/ 0 w 5704392"/>
              <a:gd name="connsiteY2" fmla="*/ 0 h 1097747"/>
              <a:gd name="connsiteX3" fmla="*/ 5704392 w 5704392"/>
              <a:gd name="connsiteY3" fmla="*/ 11575 h 1097747"/>
              <a:gd name="connsiteX4" fmla="*/ 5222147 w 5704392"/>
              <a:gd name="connsiteY4" fmla="*/ 1097747 h 1097747"/>
              <a:gd name="connsiteX0" fmla="*/ 5233721 w 5715966"/>
              <a:gd name="connsiteY0" fmla="*/ 1097747 h 1097747"/>
              <a:gd name="connsiteX1" fmla="*/ 0 w 5715966"/>
              <a:gd name="connsiteY1" fmla="*/ 1086172 h 1097747"/>
              <a:gd name="connsiteX2" fmla="*/ 11574 w 5715966"/>
              <a:gd name="connsiteY2" fmla="*/ 0 h 1097747"/>
              <a:gd name="connsiteX3" fmla="*/ 5715966 w 5715966"/>
              <a:gd name="connsiteY3" fmla="*/ 11575 h 1097747"/>
              <a:gd name="connsiteX4" fmla="*/ 5233721 w 5715966"/>
              <a:gd name="connsiteY4" fmla="*/ 1097747 h 1097747"/>
              <a:gd name="connsiteX0" fmla="*/ 5222147 w 5704392"/>
              <a:gd name="connsiteY0" fmla="*/ 1097747 h 1097747"/>
              <a:gd name="connsiteX1" fmla="*/ 1 w 5704392"/>
              <a:gd name="connsiteY1" fmla="*/ 576886 h 1097747"/>
              <a:gd name="connsiteX2" fmla="*/ 0 w 5704392"/>
              <a:gd name="connsiteY2" fmla="*/ 0 h 1097747"/>
              <a:gd name="connsiteX3" fmla="*/ 5704392 w 5704392"/>
              <a:gd name="connsiteY3" fmla="*/ 11575 h 1097747"/>
              <a:gd name="connsiteX4" fmla="*/ 5222147 w 5704392"/>
              <a:gd name="connsiteY4" fmla="*/ 1097747 h 1097747"/>
              <a:gd name="connsiteX0" fmla="*/ 5453641 w 5704392"/>
              <a:gd name="connsiteY0" fmla="*/ 576887 h 576887"/>
              <a:gd name="connsiteX1" fmla="*/ 1 w 5704392"/>
              <a:gd name="connsiteY1" fmla="*/ 576886 h 576887"/>
              <a:gd name="connsiteX2" fmla="*/ 0 w 5704392"/>
              <a:gd name="connsiteY2" fmla="*/ 0 h 576887"/>
              <a:gd name="connsiteX3" fmla="*/ 5704392 w 5704392"/>
              <a:gd name="connsiteY3" fmla="*/ 11575 h 576887"/>
              <a:gd name="connsiteX4" fmla="*/ 5453641 w 5704392"/>
              <a:gd name="connsiteY4" fmla="*/ 576887 h 57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392" h="576887">
                <a:moveTo>
                  <a:pt x="5453641" y="576887"/>
                </a:moveTo>
                <a:lnTo>
                  <a:pt x="1" y="576886"/>
                </a:lnTo>
                <a:cubicBezTo>
                  <a:pt x="1" y="384591"/>
                  <a:pt x="0" y="192295"/>
                  <a:pt x="0" y="0"/>
                </a:cubicBezTo>
                <a:lnTo>
                  <a:pt x="5704392" y="11575"/>
                </a:lnTo>
                <a:lnTo>
                  <a:pt x="5453641" y="576887"/>
                </a:lnTo>
                <a:close/>
              </a:path>
            </a:pathLst>
          </a:custGeom>
          <a:noFill/>
          <a:ln w="19050">
            <a:solidFill>
              <a:schemeClr val="bg1"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562EE0-57D0-4074-88E3-8D71168E50D5}"/>
              </a:ext>
            </a:extLst>
          </p:cNvPr>
          <p:cNvGrpSpPr/>
          <p:nvPr userDrawn="1"/>
        </p:nvGrpSpPr>
        <p:grpSpPr>
          <a:xfrm>
            <a:off x="2258597" y="-11612"/>
            <a:ext cx="3743093" cy="6878185"/>
            <a:chOff x="3213267" y="-11612"/>
            <a:chExt cx="3743093" cy="6878185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CBD6F0AC-A699-42AE-9F10-DCF840FB07FA}"/>
                </a:ext>
              </a:extLst>
            </p:cNvPr>
            <p:cNvSpPr/>
            <p:nvPr/>
          </p:nvSpPr>
          <p:spPr>
            <a:xfrm rot="10800000">
              <a:off x="3213267" y="-8255"/>
              <a:ext cx="3505796" cy="6874828"/>
            </a:xfrm>
            <a:custGeom>
              <a:avLst/>
              <a:gdLst>
                <a:gd name="connsiteX0" fmla="*/ 430158 w 3505796"/>
                <a:gd name="connsiteY0" fmla="*/ 6874828 h 6874828"/>
                <a:gd name="connsiteX1" fmla="*/ 0 w 3505796"/>
                <a:gd name="connsiteY1" fmla="*/ 6872746 h 6874828"/>
                <a:gd name="connsiteX2" fmla="*/ 3059943 w 3505796"/>
                <a:gd name="connsiteY2" fmla="*/ 0 h 6874828"/>
                <a:gd name="connsiteX3" fmla="*/ 3505796 w 3505796"/>
                <a:gd name="connsiteY3" fmla="*/ 0 h 6874828"/>
                <a:gd name="connsiteX4" fmla="*/ 849432 w 3505796"/>
                <a:gd name="connsiteY4" fmla="*/ 5966289 h 6874828"/>
                <a:gd name="connsiteX5" fmla="*/ 430158 w 3505796"/>
                <a:gd name="connsiteY5" fmla="*/ 6874828 h 687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5796" h="6874828">
                  <a:moveTo>
                    <a:pt x="430158" y="6874828"/>
                  </a:moveTo>
                  <a:lnTo>
                    <a:pt x="0" y="6872746"/>
                  </a:lnTo>
                  <a:lnTo>
                    <a:pt x="3059943" y="0"/>
                  </a:lnTo>
                  <a:lnTo>
                    <a:pt x="3505796" y="0"/>
                  </a:lnTo>
                  <a:lnTo>
                    <a:pt x="849432" y="5966289"/>
                  </a:lnTo>
                  <a:lnTo>
                    <a:pt x="430158" y="6874828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>
              <a:miter lim="400000"/>
            </a:ln>
          </p:spPr>
          <p:txBody>
            <a:bodyPr wrap="square" lIns="25400" tIns="25400" rIns="25400" bIns="25400" anchor="ctr">
              <a:noAutofit/>
            </a:bodyPr>
            <a:lstStyle/>
            <a:p>
              <a:pPr algn="ctr">
                <a:lnSpc>
                  <a:spcPct val="100000"/>
                </a:lnSpc>
                <a:defRPr sz="3200" cap="none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B3690144-4BE8-4EE1-9016-39470118BEEF}"/>
                </a:ext>
              </a:extLst>
            </p:cNvPr>
            <p:cNvSpPr/>
            <p:nvPr/>
          </p:nvSpPr>
          <p:spPr>
            <a:xfrm rot="10800000">
              <a:off x="3223540" y="-11612"/>
              <a:ext cx="3732820" cy="6856997"/>
            </a:xfrm>
            <a:custGeom>
              <a:avLst/>
              <a:gdLst>
                <a:gd name="connsiteX0" fmla="*/ 0 w 3732820"/>
                <a:gd name="connsiteY0" fmla="*/ 6856997 h 6856997"/>
                <a:gd name="connsiteX1" fmla="*/ 3052931 w 3732820"/>
                <a:gd name="connsiteY1" fmla="*/ 0 h 6856997"/>
                <a:gd name="connsiteX2" fmla="*/ 3732820 w 3732820"/>
                <a:gd name="connsiteY2" fmla="*/ 3404 h 6856997"/>
                <a:gd name="connsiteX3" fmla="*/ 682863 w 3732820"/>
                <a:gd name="connsiteY3" fmla="*/ 6853720 h 6856997"/>
                <a:gd name="connsiteX4" fmla="*/ 0 w 3732820"/>
                <a:gd name="connsiteY4" fmla="*/ 6856997 h 68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820" h="6856997">
                  <a:moveTo>
                    <a:pt x="0" y="6856997"/>
                  </a:moveTo>
                  <a:lnTo>
                    <a:pt x="3052931" y="0"/>
                  </a:lnTo>
                  <a:lnTo>
                    <a:pt x="3732820" y="3404"/>
                  </a:lnTo>
                  <a:lnTo>
                    <a:pt x="682863" y="6853720"/>
                  </a:lnTo>
                  <a:lnTo>
                    <a:pt x="0" y="6856997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12700">
              <a:miter lim="400000"/>
            </a:ln>
          </p:spPr>
          <p:txBody>
            <a:bodyPr wrap="square" lIns="25400" tIns="25400" rIns="25400" bIns="25400" anchor="ctr">
              <a:noAutofit/>
            </a:bodyPr>
            <a:lstStyle/>
            <a:p>
              <a:pPr algn="ctr">
                <a:lnSpc>
                  <a:spcPct val="100000"/>
                </a:lnSpc>
                <a:defRPr sz="3200" cap="none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F03B2017-8E2F-42DB-9DCD-FC7ED9A9A9E8}"/>
              </a:ext>
            </a:extLst>
          </p:cNvPr>
          <p:cNvSpPr/>
          <p:nvPr userDrawn="1"/>
        </p:nvSpPr>
        <p:spPr>
          <a:xfrm>
            <a:off x="-3234690" y="0"/>
            <a:ext cx="8568690" cy="6858000"/>
          </a:xfrm>
          <a:prstGeom prst="parallelogram">
            <a:avLst>
              <a:gd name="adj" fmla="val 4461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3051DB-7499-4C46-8649-0A1D25DF6C81}"/>
              </a:ext>
            </a:extLst>
          </p:cNvPr>
          <p:cNvGrpSpPr/>
          <p:nvPr userDrawn="1"/>
        </p:nvGrpSpPr>
        <p:grpSpPr>
          <a:xfrm>
            <a:off x="-1397000" y="3714490"/>
            <a:ext cx="4097866" cy="1308983"/>
            <a:chOff x="-1397000" y="4907671"/>
            <a:chExt cx="4097866" cy="1308983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0283BA9-0259-4A42-B7FE-51A5D446205E}"/>
                </a:ext>
              </a:extLst>
            </p:cNvPr>
            <p:cNvSpPr>
              <a:spLocks/>
            </p:cNvSpPr>
            <p:nvPr/>
          </p:nvSpPr>
          <p:spPr>
            <a:xfrm>
              <a:off x="-1397000" y="5162474"/>
              <a:ext cx="4097866" cy="1054180"/>
            </a:xfrm>
            <a:prstGeom prst="parallelogram">
              <a:avLst>
                <a:gd name="adj" fmla="val 42902"/>
              </a:avLst>
            </a:prstGeom>
            <a:noFill/>
            <a:ln w="127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9161E7F5-184C-4EC2-8F0A-D29024D6D3AD}"/>
                </a:ext>
              </a:extLst>
            </p:cNvPr>
            <p:cNvSpPr>
              <a:spLocks/>
            </p:cNvSpPr>
            <p:nvPr/>
          </p:nvSpPr>
          <p:spPr>
            <a:xfrm>
              <a:off x="-1007533" y="4907671"/>
              <a:ext cx="3293532" cy="673982"/>
            </a:xfrm>
            <a:prstGeom prst="parallelogram">
              <a:avLst>
                <a:gd name="adj" fmla="val 42902"/>
              </a:avLst>
            </a:prstGeom>
            <a:noFill/>
            <a:ln w="12700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0" name="Parallelogram 35">
            <a:extLst>
              <a:ext uri="{FF2B5EF4-FFF2-40B4-BE49-F238E27FC236}">
                <a16:creationId xmlns:a16="http://schemas.microsoft.com/office/drawing/2014/main" id="{371BA955-D136-4B56-8786-36A117211C4A}"/>
              </a:ext>
            </a:extLst>
          </p:cNvPr>
          <p:cNvSpPr/>
          <p:nvPr userDrawn="1"/>
        </p:nvSpPr>
        <p:spPr>
          <a:xfrm rot="10800000">
            <a:off x="9835408" y="1714499"/>
            <a:ext cx="2543130" cy="5621683"/>
          </a:xfrm>
          <a:custGeom>
            <a:avLst/>
            <a:gdLst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1628402 w 4819612"/>
              <a:gd name="connsiteY3" fmla="*/ 7168798 h 7168798"/>
              <a:gd name="connsiteX4" fmla="*/ 0 w 4819612"/>
              <a:gd name="connsiteY4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1628402 w 4819612"/>
              <a:gd name="connsiteY4" fmla="*/ 7168798 h 7168798"/>
              <a:gd name="connsiteX5" fmla="*/ 0 w 4819612"/>
              <a:gd name="connsiteY5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0 w 4819612"/>
              <a:gd name="connsiteY4" fmla="*/ 7168798 h 7168798"/>
              <a:gd name="connsiteX0" fmla="*/ 11347 w 1628402"/>
              <a:gd name="connsiteY0" fmla="*/ 3599642 h 3599642"/>
              <a:gd name="connsiteX1" fmla="*/ 0 w 1628402"/>
              <a:gd name="connsiteY1" fmla="*/ 0 h 3599642"/>
              <a:gd name="connsiteX2" fmla="*/ 1628402 w 1628402"/>
              <a:gd name="connsiteY2" fmla="*/ 0 h 3599642"/>
              <a:gd name="connsiteX3" fmla="*/ 11347 w 1628402"/>
              <a:gd name="connsiteY3" fmla="*/ 3599642 h 35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402" h="3599642">
                <a:moveTo>
                  <a:pt x="11347" y="3599642"/>
                </a:moveTo>
                <a:cubicBezTo>
                  <a:pt x="7565" y="2399761"/>
                  <a:pt x="3782" y="1199881"/>
                  <a:pt x="0" y="0"/>
                </a:cubicBezTo>
                <a:lnTo>
                  <a:pt x="1628402" y="0"/>
                </a:lnTo>
                <a:lnTo>
                  <a:pt x="11347" y="359964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1AC1BFB6-3C00-41C5-AA2E-8999553583AF}"/>
              </a:ext>
            </a:extLst>
          </p:cNvPr>
          <p:cNvSpPr/>
          <p:nvPr userDrawn="1"/>
        </p:nvSpPr>
        <p:spPr>
          <a:xfrm flipH="1">
            <a:off x="11528033" y="5249925"/>
            <a:ext cx="796918" cy="1788559"/>
          </a:xfrm>
          <a:prstGeom prst="rtTriangle">
            <a:avLst/>
          </a:prstGeom>
          <a:noFill/>
          <a:ln w="9525" cmpd="sng">
            <a:solidFill>
              <a:srgbClr val="FFFFFF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2" name="Picture 21" descr="CoxAutomotive_Stacked_2C_LtBg.png">
            <a:extLst>
              <a:ext uri="{FF2B5EF4-FFF2-40B4-BE49-F238E27FC236}">
                <a16:creationId xmlns:a16="http://schemas.microsoft.com/office/drawing/2014/main" id="{4904194F-EDDF-44CC-A316-59F617B257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28" y="5674907"/>
            <a:ext cx="1862118" cy="74731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30DBE0-1062-4870-909B-745444EE460A}"/>
              </a:ext>
            </a:extLst>
          </p:cNvPr>
          <p:cNvGrpSpPr/>
          <p:nvPr userDrawn="1"/>
        </p:nvGrpSpPr>
        <p:grpSpPr>
          <a:xfrm>
            <a:off x="-297527" y="-359854"/>
            <a:ext cx="1280168" cy="2875304"/>
            <a:chOff x="-297527" y="-359854"/>
            <a:chExt cx="1280168" cy="2875304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9551EAC-7822-4F82-8AF8-F35B28DF7A69}"/>
                </a:ext>
              </a:extLst>
            </p:cNvPr>
            <p:cNvSpPr/>
            <p:nvPr/>
          </p:nvSpPr>
          <p:spPr>
            <a:xfrm>
              <a:off x="-297527" y="-359854"/>
              <a:ext cx="1280168" cy="2875304"/>
            </a:xfrm>
            <a:custGeom>
              <a:avLst/>
              <a:gdLst>
                <a:gd name="connsiteX0" fmla="*/ 0 w 1280168"/>
                <a:gd name="connsiteY0" fmla="*/ 0 h 2875304"/>
                <a:gd name="connsiteX1" fmla="*/ 1280168 w 1280168"/>
                <a:gd name="connsiteY1" fmla="*/ 0 h 2875304"/>
                <a:gd name="connsiteX2" fmla="*/ 0 w 1280168"/>
                <a:gd name="connsiteY2" fmla="*/ 2875304 h 2875304"/>
                <a:gd name="connsiteX3" fmla="*/ 0 w 1280168"/>
                <a:gd name="connsiteY3" fmla="*/ 0 h 287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8" h="2875304">
                  <a:moveTo>
                    <a:pt x="0" y="0"/>
                  </a:moveTo>
                  <a:lnTo>
                    <a:pt x="1280168" y="0"/>
                  </a:lnTo>
                  <a:lnTo>
                    <a:pt x="0" y="2875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5000"/>
              </a:schemeClr>
            </a:solidFill>
            <a:ln w="12700">
              <a:miter lim="400000"/>
            </a:ln>
          </p:spPr>
          <p:txBody>
            <a:bodyPr wrap="square" lIns="25400" tIns="25400" rIns="25400" bIns="25400" anchor="ctr">
              <a:noAutofit/>
            </a:bodyPr>
            <a:lstStyle/>
            <a:p>
              <a:pPr algn="ctr">
                <a:lnSpc>
                  <a:spcPct val="100000"/>
                </a:lnSpc>
                <a:defRPr sz="3200" cap="none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F241B35-0AA9-43E7-A4AE-37F0312389E8}"/>
                </a:ext>
              </a:extLst>
            </p:cNvPr>
            <p:cNvSpPr/>
            <p:nvPr/>
          </p:nvSpPr>
          <p:spPr>
            <a:xfrm>
              <a:off x="-289367" y="-280322"/>
              <a:ext cx="875392" cy="1966164"/>
            </a:xfrm>
            <a:custGeom>
              <a:avLst/>
              <a:gdLst>
                <a:gd name="connsiteX0" fmla="*/ 0 w 875392"/>
                <a:gd name="connsiteY0" fmla="*/ 0 h 1966164"/>
                <a:gd name="connsiteX1" fmla="*/ 875392 w 875392"/>
                <a:gd name="connsiteY1" fmla="*/ 0 h 1966164"/>
                <a:gd name="connsiteX2" fmla="*/ 0 w 875392"/>
                <a:gd name="connsiteY2" fmla="*/ 1966164 h 1966164"/>
                <a:gd name="connsiteX3" fmla="*/ 0 w 875392"/>
                <a:gd name="connsiteY3" fmla="*/ 0 h 196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392" h="1966164">
                  <a:moveTo>
                    <a:pt x="0" y="0"/>
                  </a:moveTo>
                  <a:lnTo>
                    <a:pt x="875392" y="0"/>
                  </a:lnTo>
                  <a:lnTo>
                    <a:pt x="0" y="1966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5000"/>
              </a:schemeClr>
            </a:solidFill>
            <a:ln w="12700">
              <a:noFill/>
              <a:miter lim="400000"/>
            </a:ln>
          </p:spPr>
          <p:txBody>
            <a:bodyPr wrap="square" lIns="25400" tIns="25400" rIns="25400" bIns="25400" anchor="ctr">
              <a:noAutofit/>
            </a:bodyPr>
            <a:lstStyle/>
            <a:p>
              <a:pPr algn="ctr">
                <a:lnSpc>
                  <a:spcPct val="100000"/>
                </a:lnSpc>
                <a:defRPr sz="3200" cap="none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</p:spTree>
    <p:extLst>
      <p:ext uri="{BB962C8B-B14F-4D97-AF65-F5344CB8AC3E}">
        <p14:creationId xmlns:p14="http://schemas.microsoft.com/office/powerpoint/2010/main" val="16439111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613E5-AC99-C242-A06C-B379FA50C989}"/>
              </a:ext>
            </a:extLst>
          </p:cNvPr>
          <p:cNvGrpSpPr/>
          <p:nvPr userDrawn="1"/>
        </p:nvGrpSpPr>
        <p:grpSpPr>
          <a:xfrm>
            <a:off x="-90791" y="6378351"/>
            <a:ext cx="12415114" cy="392333"/>
            <a:chOff x="-90791" y="5853057"/>
            <a:chExt cx="12415114" cy="392333"/>
          </a:xfrm>
        </p:grpSpPr>
        <p:pic>
          <p:nvPicPr>
            <p:cNvPr id="16" name="Picture 15" descr="CoxAutomotive_Inline_2C_LtBg.png">
              <a:extLst>
                <a:ext uri="{FF2B5EF4-FFF2-40B4-BE49-F238E27FC236}">
                  <a16:creationId xmlns:a16="http://schemas.microsoft.com/office/drawing/2014/main" id="{DDCC75F6-0B73-734F-B1D9-9309B800C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79" y="5853057"/>
              <a:ext cx="2104715" cy="3923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79C682-C532-344C-8BD2-EE14817F7722}"/>
                </a:ext>
              </a:extLst>
            </p:cNvPr>
            <p:cNvGrpSpPr/>
            <p:nvPr/>
          </p:nvGrpSpPr>
          <p:grpSpPr>
            <a:xfrm>
              <a:off x="-90791" y="5904978"/>
              <a:ext cx="12415114" cy="299596"/>
              <a:chOff x="-90791" y="101166"/>
              <a:chExt cx="12415114" cy="299596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384690F-4BFF-9244-8E8C-249ED8FBB043}"/>
                  </a:ext>
                </a:extLst>
              </p:cNvPr>
              <p:cNvSpPr/>
              <p:nvPr/>
            </p:nvSpPr>
            <p:spPr>
              <a:xfrm flipH="1" flipV="1">
                <a:off x="2667427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357C1FE-2D59-AB44-AE6D-11EC2EFB45C4}"/>
                  </a:ext>
                </a:extLst>
              </p:cNvPr>
              <p:cNvSpPr/>
              <p:nvPr/>
            </p:nvSpPr>
            <p:spPr>
              <a:xfrm flipH="1" flipV="1">
                <a:off x="2789809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CE949DF-4E9E-6640-9741-8AC546E4A3C4}"/>
                  </a:ext>
                </a:extLst>
              </p:cNvPr>
              <p:cNvSpPr/>
              <p:nvPr/>
            </p:nvSpPr>
            <p:spPr>
              <a:xfrm flipH="1" flipV="1">
                <a:off x="243968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79936C3-9A24-3349-80BD-D2D10081C08B}"/>
                  </a:ext>
                </a:extLst>
              </p:cNvPr>
              <p:cNvSpPr/>
              <p:nvPr/>
            </p:nvSpPr>
            <p:spPr>
              <a:xfrm flipH="1" flipV="1">
                <a:off x="366350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2543D73-5AFA-4E43-94BF-1BF988A84B23}"/>
                  </a:ext>
                </a:extLst>
              </p:cNvPr>
              <p:cNvSpPr/>
              <p:nvPr/>
            </p:nvSpPr>
            <p:spPr>
              <a:xfrm rot="10800000" flipH="1" flipV="1">
                <a:off x="-90791" y="101168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5D89EDD-294F-F740-81A4-11A82E0B9EA5}"/>
                  </a:ext>
                </a:extLst>
              </p:cNvPr>
              <p:cNvSpPr/>
              <p:nvPr/>
            </p:nvSpPr>
            <p:spPr>
              <a:xfrm flipH="1" flipV="1">
                <a:off x="2991173" y="101166"/>
                <a:ext cx="9333150" cy="299595"/>
              </a:xfrm>
              <a:custGeom>
                <a:avLst/>
                <a:gdLst>
                  <a:gd name="connsiteX0" fmla="*/ 9094756 w 9228144"/>
                  <a:gd name="connsiteY0" fmla="*/ 299595 h 299595"/>
                  <a:gd name="connsiteX1" fmla="*/ 0 w 9228144"/>
                  <a:gd name="connsiteY1" fmla="*/ 299595 h 299595"/>
                  <a:gd name="connsiteX2" fmla="*/ 0 w 9228144"/>
                  <a:gd name="connsiteY2" fmla="*/ 0 h 299595"/>
                  <a:gd name="connsiteX3" fmla="*/ 9228144 w 9228144"/>
                  <a:gd name="connsiteY3" fmla="*/ 0 h 299595"/>
                  <a:gd name="connsiteX4" fmla="*/ 9094756 w 9228144"/>
                  <a:gd name="connsiteY4" fmla="*/ 299595 h 2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8144" h="299595">
                    <a:moveTo>
                      <a:pt x="9094756" y="299595"/>
                    </a:moveTo>
                    <a:lnTo>
                      <a:pt x="0" y="299595"/>
                    </a:lnTo>
                    <a:lnTo>
                      <a:pt x="0" y="0"/>
                    </a:lnTo>
                    <a:lnTo>
                      <a:pt x="9228144" y="0"/>
                    </a:lnTo>
                    <a:lnTo>
                      <a:pt x="9094756" y="299595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</p:grpSp>
      </p:grpSp>
      <p:sp>
        <p:nvSpPr>
          <p:cNvPr id="15" name="Parallelogram 35">
            <a:extLst>
              <a:ext uri="{FF2B5EF4-FFF2-40B4-BE49-F238E27FC236}">
                <a16:creationId xmlns:a16="http://schemas.microsoft.com/office/drawing/2014/main" id="{152FC30C-2DE1-1F48-8C39-2E66D5E0AB8C}"/>
              </a:ext>
            </a:extLst>
          </p:cNvPr>
          <p:cNvSpPr/>
          <p:nvPr userDrawn="1"/>
        </p:nvSpPr>
        <p:spPr>
          <a:xfrm rot="10800000">
            <a:off x="8457002" y="-1203816"/>
            <a:ext cx="3921536" cy="7653253"/>
          </a:xfrm>
          <a:custGeom>
            <a:avLst/>
            <a:gdLst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1628402 w 4819612"/>
              <a:gd name="connsiteY3" fmla="*/ 7168798 h 7168798"/>
              <a:gd name="connsiteX4" fmla="*/ 0 w 4819612"/>
              <a:gd name="connsiteY4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1628402 w 4819612"/>
              <a:gd name="connsiteY4" fmla="*/ 7168798 h 7168798"/>
              <a:gd name="connsiteX5" fmla="*/ 0 w 4819612"/>
              <a:gd name="connsiteY5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0 w 4819612"/>
              <a:gd name="connsiteY4" fmla="*/ 7168798 h 7168798"/>
              <a:gd name="connsiteX0" fmla="*/ 11347 w 1628402"/>
              <a:gd name="connsiteY0" fmla="*/ 3599642 h 3599642"/>
              <a:gd name="connsiteX1" fmla="*/ 0 w 1628402"/>
              <a:gd name="connsiteY1" fmla="*/ 0 h 3599642"/>
              <a:gd name="connsiteX2" fmla="*/ 1628402 w 1628402"/>
              <a:gd name="connsiteY2" fmla="*/ 0 h 3599642"/>
              <a:gd name="connsiteX3" fmla="*/ 11347 w 1628402"/>
              <a:gd name="connsiteY3" fmla="*/ 3599642 h 35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402" h="3599642">
                <a:moveTo>
                  <a:pt x="11347" y="3599642"/>
                </a:moveTo>
                <a:cubicBezTo>
                  <a:pt x="7565" y="2399761"/>
                  <a:pt x="3782" y="1199881"/>
                  <a:pt x="0" y="0"/>
                </a:cubicBezTo>
                <a:lnTo>
                  <a:pt x="1628402" y="0"/>
                </a:lnTo>
                <a:lnTo>
                  <a:pt x="11347" y="359964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F7186A-80BD-3241-B263-C8855F2905F9}"/>
              </a:ext>
            </a:extLst>
          </p:cNvPr>
          <p:cNvCxnSpPr/>
          <p:nvPr userDrawn="1"/>
        </p:nvCxnSpPr>
        <p:spPr>
          <a:xfrm>
            <a:off x="643641" y="1066800"/>
            <a:ext cx="10902085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72E85FA5-8F2B-B04C-9533-1529A36FD4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468" y="1483369"/>
            <a:ext cx="10861288" cy="4804672"/>
          </a:xfrm>
          <a:prstGeom prst="rect">
            <a:avLst/>
          </a:prstGeom>
        </p:spPr>
        <p:txBody>
          <a:bodyPr vert="horz" lIns="68569" tIns="34285" rIns="68569" bIns="34285"/>
          <a:lstStyle>
            <a:lvl1pPr marL="0" indent="0">
              <a:buFontTx/>
              <a:buNone/>
              <a:defRPr sz="2000">
                <a:solidFill>
                  <a:srgbClr val="7F7F7F"/>
                </a:solidFill>
              </a:defRPr>
            </a:lvl1pPr>
            <a:lvl2pPr>
              <a:defRPr sz="2398"/>
            </a:lvl2pPr>
            <a:lvl3pPr>
              <a:defRPr sz="1866"/>
            </a:lvl3pPr>
            <a:lvl4pPr>
              <a:defRPr sz="1866"/>
            </a:lvl4pPr>
            <a:lvl5pPr>
              <a:defRPr sz="186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AEC130-932C-AB4A-92DA-3B3A92ECE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6733" y="6434492"/>
            <a:ext cx="7229589" cy="304271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900" i="1">
                <a:solidFill>
                  <a:schemeClr val="bg1">
                    <a:lumMod val="95000"/>
                  </a:schemeClr>
                </a:solidFill>
              </a:defRPr>
            </a:lvl1pPr>
            <a:lvl2pPr marL="402935" indent="0">
              <a:buNone/>
              <a:defRPr sz="1200"/>
            </a:lvl2pPr>
            <a:lvl3pPr marL="745600" indent="0">
              <a:buNone/>
              <a:defRPr sz="1050"/>
            </a:lvl3pPr>
            <a:lvl4pPr marL="1067628" indent="0">
              <a:buNone/>
              <a:defRPr sz="1050"/>
            </a:lvl4pPr>
            <a:lvl5pPr marL="14087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C85D71D-3A49-B249-AB9F-13167DCD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395111"/>
            <a:ext cx="11536678" cy="762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>
            <a:lvl1pPr algn="l">
              <a:defRPr sz="2399" b="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453F89C1-1296-FC4B-960E-C1A42F9F7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7502" y="6400590"/>
            <a:ext cx="43508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3FAC8F8-6B65-7D4F-A51F-3AF2EA03E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56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89021019-9CEC-E04C-A701-446D25131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000" t="12164" r="9000" b="33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Parallelogram 1">
            <a:extLst>
              <a:ext uri="{FF2B5EF4-FFF2-40B4-BE49-F238E27FC236}">
                <a16:creationId xmlns:a16="http://schemas.microsoft.com/office/drawing/2014/main" id="{E59B8C46-CCFF-9D43-A4DD-BC11CFF92E11}"/>
              </a:ext>
            </a:extLst>
          </p:cNvPr>
          <p:cNvSpPr/>
          <p:nvPr userDrawn="1"/>
        </p:nvSpPr>
        <p:spPr>
          <a:xfrm>
            <a:off x="-26686" y="0"/>
            <a:ext cx="7698658" cy="6858000"/>
          </a:xfrm>
          <a:custGeom>
            <a:avLst/>
            <a:gdLst>
              <a:gd name="connsiteX0" fmla="*/ 0 w 7698658"/>
              <a:gd name="connsiteY0" fmla="*/ 6858000 h 6858000"/>
              <a:gd name="connsiteX1" fmla="*/ 3484275 w 7698658"/>
              <a:gd name="connsiteY1" fmla="*/ 0 h 6858000"/>
              <a:gd name="connsiteX2" fmla="*/ 7698658 w 7698658"/>
              <a:gd name="connsiteY2" fmla="*/ 0 h 6858000"/>
              <a:gd name="connsiteX3" fmla="*/ 4214383 w 7698658"/>
              <a:gd name="connsiteY3" fmla="*/ 6858000 h 6858000"/>
              <a:gd name="connsiteX4" fmla="*/ 0 w 7698658"/>
              <a:gd name="connsiteY4" fmla="*/ 6858000 h 6858000"/>
              <a:gd name="connsiteX0" fmla="*/ 0 w 7698658"/>
              <a:gd name="connsiteY0" fmla="*/ 6858000 h 6858000"/>
              <a:gd name="connsiteX1" fmla="*/ 42984 w 7698658"/>
              <a:gd name="connsiteY1" fmla="*/ 9832 h 6858000"/>
              <a:gd name="connsiteX2" fmla="*/ 7698658 w 7698658"/>
              <a:gd name="connsiteY2" fmla="*/ 0 h 6858000"/>
              <a:gd name="connsiteX3" fmla="*/ 4214383 w 7698658"/>
              <a:gd name="connsiteY3" fmla="*/ 6858000 h 6858000"/>
              <a:gd name="connsiteX4" fmla="*/ 0 w 7698658"/>
              <a:gd name="connsiteY4" fmla="*/ 6858000 h 6858000"/>
              <a:gd name="connsiteX0" fmla="*/ 0 w 7698658"/>
              <a:gd name="connsiteY0" fmla="*/ 6858000 h 6858000"/>
              <a:gd name="connsiteX1" fmla="*/ 13487 w 7698658"/>
              <a:gd name="connsiteY1" fmla="*/ 0 h 6858000"/>
              <a:gd name="connsiteX2" fmla="*/ 7698658 w 7698658"/>
              <a:gd name="connsiteY2" fmla="*/ 0 h 6858000"/>
              <a:gd name="connsiteX3" fmla="*/ 4214383 w 7698658"/>
              <a:gd name="connsiteY3" fmla="*/ 6858000 h 6858000"/>
              <a:gd name="connsiteX4" fmla="*/ 0 w 76986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8658" h="6858000">
                <a:moveTo>
                  <a:pt x="0" y="6858000"/>
                </a:moveTo>
                <a:cubicBezTo>
                  <a:pt x="4496" y="4572000"/>
                  <a:pt x="8991" y="2286000"/>
                  <a:pt x="13487" y="0"/>
                </a:cubicBezTo>
                <a:lnTo>
                  <a:pt x="7698658" y="0"/>
                </a:lnTo>
                <a:lnTo>
                  <a:pt x="42143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285" tIns="36285" rIns="36285" bIns="36285" numCol="1" rtlCol="0" anchor="ctr">
            <a:noAutofit/>
          </a:bodyPr>
          <a:lstStyle/>
          <a:p>
            <a:pPr algn="ctr" defTabSz="410662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1" dirty="0">
              <a:solidFill>
                <a:srgbClr val="FFFFFF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613E5-AC99-C242-A06C-B379FA50C989}"/>
              </a:ext>
            </a:extLst>
          </p:cNvPr>
          <p:cNvGrpSpPr/>
          <p:nvPr userDrawn="1"/>
        </p:nvGrpSpPr>
        <p:grpSpPr>
          <a:xfrm>
            <a:off x="-90791" y="6378351"/>
            <a:ext cx="12415114" cy="392333"/>
            <a:chOff x="-90791" y="5853057"/>
            <a:chExt cx="12415114" cy="392333"/>
          </a:xfrm>
        </p:grpSpPr>
        <p:pic>
          <p:nvPicPr>
            <p:cNvPr id="16" name="Picture 15" descr="CoxAutomotive_Inline_2C_LtBg.png">
              <a:extLst>
                <a:ext uri="{FF2B5EF4-FFF2-40B4-BE49-F238E27FC236}">
                  <a16:creationId xmlns:a16="http://schemas.microsoft.com/office/drawing/2014/main" id="{DDCC75F6-0B73-734F-B1D9-9309B800C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179" y="5853057"/>
              <a:ext cx="2104715" cy="3923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79C682-C532-344C-8BD2-EE14817F7722}"/>
                </a:ext>
              </a:extLst>
            </p:cNvPr>
            <p:cNvGrpSpPr/>
            <p:nvPr/>
          </p:nvGrpSpPr>
          <p:grpSpPr>
            <a:xfrm>
              <a:off x="-90791" y="5904978"/>
              <a:ext cx="12415114" cy="299596"/>
              <a:chOff x="-90791" y="101166"/>
              <a:chExt cx="12415114" cy="299596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384690F-4BFF-9244-8E8C-249ED8FBB043}"/>
                  </a:ext>
                </a:extLst>
              </p:cNvPr>
              <p:cNvSpPr/>
              <p:nvPr/>
            </p:nvSpPr>
            <p:spPr>
              <a:xfrm flipH="1" flipV="1">
                <a:off x="2667427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357C1FE-2D59-AB44-AE6D-11EC2EFB45C4}"/>
                  </a:ext>
                </a:extLst>
              </p:cNvPr>
              <p:cNvSpPr/>
              <p:nvPr/>
            </p:nvSpPr>
            <p:spPr>
              <a:xfrm flipH="1" flipV="1">
                <a:off x="2789809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CE949DF-4E9E-6640-9741-8AC546E4A3C4}"/>
                  </a:ext>
                </a:extLst>
              </p:cNvPr>
              <p:cNvSpPr/>
              <p:nvPr/>
            </p:nvSpPr>
            <p:spPr>
              <a:xfrm flipH="1" flipV="1">
                <a:off x="243968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79936C3-9A24-3349-80BD-D2D10081C08B}"/>
                  </a:ext>
                </a:extLst>
              </p:cNvPr>
              <p:cNvSpPr/>
              <p:nvPr/>
            </p:nvSpPr>
            <p:spPr>
              <a:xfrm flipH="1" flipV="1">
                <a:off x="366350" y="101346"/>
                <a:ext cx="209148" cy="299416"/>
              </a:xfrm>
              <a:custGeom>
                <a:avLst/>
                <a:gdLst>
                  <a:gd name="connsiteX0" fmla="*/ 0 w 607945"/>
                  <a:gd name="connsiteY0" fmla="*/ 870332 h 870332"/>
                  <a:gd name="connsiteX1" fmla="*/ 387496 w 607945"/>
                  <a:gd name="connsiteY1" fmla="*/ 0 h 870332"/>
                  <a:gd name="connsiteX2" fmla="*/ 607945 w 607945"/>
                  <a:gd name="connsiteY2" fmla="*/ 0 h 870332"/>
                  <a:gd name="connsiteX3" fmla="*/ 220469 w 607945"/>
                  <a:gd name="connsiteY3" fmla="*/ 870285 h 870332"/>
                  <a:gd name="connsiteX4" fmla="*/ 0 w 607945"/>
                  <a:gd name="connsiteY4" fmla="*/ 870332 h 8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945" h="870332">
                    <a:moveTo>
                      <a:pt x="0" y="870332"/>
                    </a:moveTo>
                    <a:lnTo>
                      <a:pt x="387496" y="0"/>
                    </a:lnTo>
                    <a:lnTo>
                      <a:pt x="607945" y="0"/>
                    </a:lnTo>
                    <a:lnTo>
                      <a:pt x="220469" y="870285"/>
                    </a:lnTo>
                    <a:lnTo>
                      <a:pt x="0" y="870332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2543D73-5AFA-4E43-94BF-1BF988A84B23}"/>
                  </a:ext>
                </a:extLst>
              </p:cNvPr>
              <p:cNvSpPr/>
              <p:nvPr/>
            </p:nvSpPr>
            <p:spPr>
              <a:xfrm rot="10800000" flipH="1" flipV="1">
                <a:off x="-90791" y="101168"/>
                <a:ext cx="420737" cy="299461"/>
              </a:xfrm>
              <a:custGeom>
                <a:avLst/>
                <a:gdLst>
                  <a:gd name="connsiteX0" fmla="*/ 0 w 420737"/>
                  <a:gd name="connsiteY0" fmla="*/ 0 h 299461"/>
                  <a:gd name="connsiteX1" fmla="*/ 420737 w 420737"/>
                  <a:gd name="connsiteY1" fmla="*/ 0 h 299461"/>
                  <a:gd name="connsiteX2" fmla="*/ 287436 w 420737"/>
                  <a:gd name="connsiteY2" fmla="*/ 299399 h 299461"/>
                  <a:gd name="connsiteX3" fmla="*/ 0 w 420737"/>
                  <a:gd name="connsiteY3" fmla="*/ 299461 h 299461"/>
                  <a:gd name="connsiteX4" fmla="*/ 0 w 420737"/>
                  <a:gd name="connsiteY4" fmla="*/ 0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37" h="299461">
                    <a:moveTo>
                      <a:pt x="0" y="0"/>
                    </a:moveTo>
                    <a:lnTo>
                      <a:pt x="420737" y="0"/>
                    </a:lnTo>
                    <a:lnTo>
                      <a:pt x="287436" y="299399"/>
                    </a:lnTo>
                    <a:lnTo>
                      <a:pt x="0" y="299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5D89EDD-294F-F740-81A4-11A82E0B9EA5}"/>
                  </a:ext>
                </a:extLst>
              </p:cNvPr>
              <p:cNvSpPr/>
              <p:nvPr/>
            </p:nvSpPr>
            <p:spPr>
              <a:xfrm flipH="1" flipV="1">
                <a:off x="2991173" y="101166"/>
                <a:ext cx="9333150" cy="299595"/>
              </a:xfrm>
              <a:custGeom>
                <a:avLst/>
                <a:gdLst>
                  <a:gd name="connsiteX0" fmla="*/ 9094756 w 9228144"/>
                  <a:gd name="connsiteY0" fmla="*/ 299595 h 299595"/>
                  <a:gd name="connsiteX1" fmla="*/ 0 w 9228144"/>
                  <a:gd name="connsiteY1" fmla="*/ 299595 h 299595"/>
                  <a:gd name="connsiteX2" fmla="*/ 0 w 9228144"/>
                  <a:gd name="connsiteY2" fmla="*/ 0 h 299595"/>
                  <a:gd name="connsiteX3" fmla="*/ 9228144 w 9228144"/>
                  <a:gd name="connsiteY3" fmla="*/ 0 h 299595"/>
                  <a:gd name="connsiteX4" fmla="*/ 9094756 w 9228144"/>
                  <a:gd name="connsiteY4" fmla="*/ 299595 h 2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8144" h="299595">
                    <a:moveTo>
                      <a:pt x="9094756" y="299595"/>
                    </a:moveTo>
                    <a:lnTo>
                      <a:pt x="0" y="299595"/>
                    </a:lnTo>
                    <a:lnTo>
                      <a:pt x="0" y="0"/>
                    </a:lnTo>
                    <a:lnTo>
                      <a:pt x="9228144" y="0"/>
                    </a:lnTo>
                    <a:lnTo>
                      <a:pt x="9094756" y="299595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396" tIns="45698" rIns="91396" bIns="45698" rtlCol="0" anchor="ctr">
                <a:noAutofit/>
              </a:bodyPr>
              <a:lstStyle/>
              <a:p>
                <a:pPr algn="ctr" defTabSz="608975"/>
                <a:endParaRPr lang="en-US" sz="1200">
                  <a:solidFill>
                    <a:srgbClr val="414141"/>
                  </a:solidFill>
                  <a:latin typeface="Arial"/>
                </a:endParaRPr>
              </a:p>
            </p:txBody>
          </p:sp>
        </p:grpSp>
      </p:grp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453F89C1-1296-FC4B-960E-C1A42F9F7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7502" y="6400590"/>
            <a:ext cx="43508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3FAC8F8-6B65-7D4F-A51F-3AF2EA03E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1D491762-6D88-1E44-A61C-1D8179FB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2" y="395111"/>
            <a:ext cx="6719388" cy="762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>
            <a:lvl1pPr algn="l">
              <a:defRPr sz="2399" b="0" i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E07C50-BC1E-594D-A0FF-3BFCE2FC99AB}"/>
              </a:ext>
            </a:extLst>
          </p:cNvPr>
          <p:cNvCxnSpPr>
            <a:cxnSpLocks/>
          </p:cNvCxnSpPr>
          <p:nvPr userDrawn="1"/>
        </p:nvCxnSpPr>
        <p:spPr>
          <a:xfrm>
            <a:off x="643641" y="1066800"/>
            <a:ext cx="6188233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364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rallelogram 1"/>
          <p:cNvSpPr/>
          <p:nvPr userDrawn="1"/>
        </p:nvSpPr>
        <p:spPr>
          <a:xfrm>
            <a:off x="5617029" y="2876571"/>
            <a:ext cx="7380514" cy="1558165"/>
          </a:xfrm>
          <a:prstGeom prst="parallelogram">
            <a:avLst>
              <a:gd name="adj" fmla="val 44267"/>
            </a:avLst>
          </a:prstGeom>
          <a:solidFill>
            <a:schemeClr val="bg2">
              <a:lumMod val="50000"/>
              <a:alpha val="78000"/>
            </a:schemeClr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 userDrawn="1"/>
        </p:nvSpPr>
        <p:spPr>
          <a:xfrm>
            <a:off x="5576389" y="4434785"/>
            <a:ext cx="8577943" cy="108186"/>
          </a:xfrm>
          <a:prstGeom prst="parallelogram">
            <a:avLst>
              <a:gd name="adj" fmla="val 44267"/>
            </a:avLst>
          </a:prstGeom>
          <a:solidFill>
            <a:schemeClr val="bg1">
              <a:alpha val="78000"/>
            </a:schemeClr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xAutomotive_Stacked_1C_W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598" y="5713095"/>
            <a:ext cx="2009022" cy="8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35">
            <a:extLst>
              <a:ext uri="{FF2B5EF4-FFF2-40B4-BE49-F238E27FC236}">
                <a16:creationId xmlns:a16="http://schemas.microsoft.com/office/drawing/2014/main" id="{152FC30C-2DE1-1F48-8C39-2E66D5E0AB8C}"/>
              </a:ext>
            </a:extLst>
          </p:cNvPr>
          <p:cNvSpPr/>
          <p:nvPr userDrawn="1"/>
        </p:nvSpPr>
        <p:spPr>
          <a:xfrm rot="10800000">
            <a:off x="8457003" y="-1203816"/>
            <a:ext cx="3921536" cy="7653253"/>
          </a:xfrm>
          <a:custGeom>
            <a:avLst/>
            <a:gdLst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1628402 w 4819612"/>
              <a:gd name="connsiteY3" fmla="*/ 7168798 h 7168798"/>
              <a:gd name="connsiteX4" fmla="*/ 0 w 4819612"/>
              <a:gd name="connsiteY4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1628402 w 4819612"/>
              <a:gd name="connsiteY4" fmla="*/ 7168798 h 7168798"/>
              <a:gd name="connsiteX5" fmla="*/ 0 w 4819612"/>
              <a:gd name="connsiteY5" fmla="*/ 7168798 h 7168798"/>
              <a:gd name="connsiteX0" fmla="*/ 0 w 4819612"/>
              <a:gd name="connsiteY0" fmla="*/ 7168798 h 7168798"/>
              <a:gd name="connsiteX1" fmla="*/ 3191210 w 4819612"/>
              <a:gd name="connsiteY1" fmla="*/ 0 h 7168798"/>
              <a:gd name="connsiteX2" fmla="*/ 4819612 w 4819612"/>
              <a:gd name="connsiteY2" fmla="*/ 0 h 7168798"/>
              <a:gd name="connsiteX3" fmla="*/ 3202557 w 4819612"/>
              <a:gd name="connsiteY3" fmla="*/ 3599642 h 7168798"/>
              <a:gd name="connsiteX4" fmla="*/ 0 w 4819612"/>
              <a:gd name="connsiteY4" fmla="*/ 7168798 h 7168798"/>
              <a:gd name="connsiteX0" fmla="*/ 11347 w 1628402"/>
              <a:gd name="connsiteY0" fmla="*/ 3599642 h 3599642"/>
              <a:gd name="connsiteX1" fmla="*/ 0 w 1628402"/>
              <a:gd name="connsiteY1" fmla="*/ 0 h 3599642"/>
              <a:gd name="connsiteX2" fmla="*/ 1628402 w 1628402"/>
              <a:gd name="connsiteY2" fmla="*/ 0 h 3599642"/>
              <a:gd name="connsiteX3" fmla="*/ 11347 w 1628402"/>
              <a:gd name="connsiteY3" fmla="*/ 3599642 h 35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402" h="3599642">
                <a:moveTo>
                  <a:pt x="11347" y="3599642"/>
                </a:moveTo>
                <a:cubicBezTo>
                  <a:pt x="7565" y="2399761"/>
                  <a:pt x="3782" y="1199881"/>
                  <a:pt x="0" y="0"/>
                </a:cubicBezTo>
                <a:lnTo>
                  <a:pt x="1628402" y="0"/>
                </a:lnTo>
                <a:lnTo>
                  <a:pt x="11347" y="359964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F7186A-80BD-3241-B263-C8855F2905F9}"/>
              </a:ext>
            </a:extLst>
          </p:cNvPr>
          <p:cNvCxnSpPr/>
          <p:nvPr userDrawn="1"/>
        </p:nvCxnSpPr>
        <p:spPr>
          <a:xfrm>
            <a:off x="643642" y="1066800"/>
            <a:ext cx="10902085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C85D71D-3A49-B249-AB9F-13167DCD8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1" y="335842"/>
            <a:ext cx="11536678" cy="762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>
            <a:lvl1pPr algn="l">
              <a:lnSpc>
                <a:spcPct val="80000"/>
              </a:lnSpc>
              <a:defRPr sz="22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E6DFBD-06BF-0342-BE6C-DC9FC1A89D45}"/>
              </a:ext>
            </a:extLst>
          </p:cNvPr>
          <p:cNvGrpSpPr/>
          <p:nvPr userDrawn="1"/>
        </p:nvGrpSpPr>
        <p:grpSpPr>
          <a:xfrm>
            <a:off x="-90790" y="5058825"/>
            <a:ext cx="12394125" cy="3091845"/>
            <a:chOff x="-90791" y="5053985"/>
            <a:chExt cx="12394125" cy="30918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6C5CF4F-986B-454F-B69E-C02576E46AAC}"/>
                </a:ext>
              </a:extLst>
            </p:cNvPr>
            <p:cNvSpPr/>
            <p:nvPr userDrawn="1"/>
          </p:nvSpPr>
          <p:spPr>
            <a:xfrm rot="1440000">
              <a:off x="11827053" y="6381815"/>
              <a:ext cx="476281" cy="485748"/>
            </a:xfrm>
            <a:custGeom>
              <a:avLst/>
              <a:gdLst>
                <a:gd name="connsiteX0" fmla="*/ 0 w 476281"/>
                <a:gd name="connsiteY0" fmla="*/ 157801 h 485748"/>
                <a:gd name="connsiteX1" fmla="*/ 354425 w 476281"/>
                <a:gd name="connsiteY1" fmla="*/ 0 h 485748"/>
                <a:gd name="connsiteX2" fmla="*/ 476281 w 476281"/>
                <a:gd name="connsiteY2" fmla="*/ 273694 h 485748"/>
                <a:gd name="connsiteX3" fmla="*/ 0 w 476281"/>
                <a:gd name="connsiteY3" fmla="*/ 485748 h 485748"/>
                <a:gd name="connsiteX4" fmla="*/ 0 w 476281"/>
                <a:gd name="connsiteY4" fmla="*/ 157801 h 4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81" h="485748">
                  <a:moveTo>
                    <a:pt x="0" y="157801"/>
                  </a:moveTo>
                  <a:lnTo>
                    <a:pt x="354425" y="0"/>
                  </a:lnTo>
                  <a:lnTo>
                    <a:pt x="476281" y="273694"/>
                  </a:lnTo>
                  <a:lnTo>
                    <a:pt x="0" y="485748"/>
                  </a:lnTo>
                  <a:lnTo>
                    <a:pt x="0" y="157801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04120F-2816-9D40-B4FF-889CA28E6E95}"/>
                </a:ext>
              </a:extLst>
            </p:cNvPr>
            <p:cNvSpPr/>
            <p:nvPr userDrawn="1"/>
          </p:nvSpPr>
          <p:spPr>
            <a:xfrm flipH="1" flipV="1">
              <a:off x="-31750" y="6444558"/>
              <a:ext cx="9412848" cy="299595"/>
            </a:xfrm>
            <a:custGeom>
              <a:avLst/>
              <a:gdLst>
                <a:gd name="connsiteX0" fmla="*/ 9094756 w 9228144"/>
                <a:gd name="connsiteY0" fmla="*/ 299595 h 299595"/>
                <a:gd name="connsiteX1" fmla="*/ 0 w 9228144"/>
                <a:gd name="connsiteY1" fmla="*/ 299595 h 299595"/>
                <a:gd name="connsiteX2" fmla="*/ 0 w 9228144"/>
                <a:gd name="connsiteY2" fmla="*/ 0 h 299595"/>
                <a:gd name="connsiteX3" fmla="*/ 9228144 w 9228144"/>
                <a:gd name="connsiteY3" fmla="*/ 0 h 299595"/>
                <a:gd name="connsiteX4" fmla="*/ 9094756 w 9228144"/>
                <a:gd name="connsiteY4" fmla="*/ 299595 h 2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8144" h="299595">
                  <a:moveTo>
                    <a:pt x="9094756" y="299595"/>
                  </a:moveTo>
                  <a:lnTo>
                    <a:pt x="0" y="299595"/>
                  </a:lnTo>
                  <a:lnTo>
                    <a:pt x="0" y="0"/>
                  </a:lnTo>
                  <a:lnTo>
                    <a:pt x="9228144" y="0"/>
                  </a:lnTo>
                  <a:lnTo>
                    <a:pt x="9094756" y="29959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5CD5DC4-5152-CB44-960A-74B2617F7E8E}"/>
                </a:ext>
              </a:extLst>
            </p:cNvPr>
            <p:cNvSpPr/>
            <p:nvPr/>
          </p:nvSpPr>
          <p:spPr>
            <a:xfrm flipH="1" flipV="1">
              <a:off x="2848241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A3EE620-8FAB-5A4A-B20D-B77CBB035DAF}"/>
                </a:ext>
              </a:extLst>
            </p:cNvPr>
            <p:cNvSpPr/>
            <p:nvPr/>
          </p:nvSpPr>
          <p:spPr>
            <a:xfrm flipH="1" flipV="1">
              <a:off x="2970623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17DAECB-7322-DB4D-85DA-9A433821622A}"/>
                </a:ext>
              </a:extLst>
            </p:cNvPr>
            <p:cNvSpPr/>
            <p:nvPr/>
          </p:nvSpPr>
          <p:spPr>
            <a:xfrm flipH="1" flipV="1">
              <a:off x="243968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2827B3F-09BA-8847-9672-5F2DE3D0128E}"/>
                </a:ext>
              </a:extLst>
            </p:cNvPr>
            <p:cNvSpPr/>
            <p:nvPr/>
          </p:nvSpPr>
          <p:spPr>
            <a:xfrm flipH="1" flipV="1">
              <a:off x="366350" y="6450289"/>
              <a:ext cx="209148" cy="299416"/>
            </a:xfrm>
            <a:custGeom>
              <a:avLst/>
              <a:gdLst>
                <a:gd name="connsiteX0" fmla="*/ 0 w 607945"/>
                <a:gd name="connsiteY0" fmla="*/ 870332 h 870332"/>
                <a:gd name="connsiteX1" fmla="*/ 387496 w 607945"/>
                <a:gd name="connsiteY1" fmla="*/ 0 h 870332"/>
                <a:gd name="connsiteX2" fmla="*/ 607945 w 607945"/>
                <a:gd name="connsiteY2" fmla="*/ 0 h 870332"/>
                <a:gd name="connsiteX3" fmla="*/ 220469 w 607945"/>
                <a:gd name="connsiteY3" fmla="*/ 870285 h 870332"/>
                <a:gd name="connsiteX4" fmla="*/ 0 w 607945"/>
                <a:gd name="connsiteY4" fmla="*/ 870332 h 8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945" h="870332">
                  <a:moveTo>
                    <a:pt x="0" y="870332"/>
                  </a:moveTo>
                  <a:lnTo>
                    <a:pt x="387496" y="0"/>
                  </a:lnTo>
                  <a:lnTo>
                    <a:pt x="607945" y="0"/>
                  </a:lnTo>
                  <a:lnTo>
                    <a:pt x="220469" y="870285"/>
                  </a:lnTo>
                  <a:lnTo>
                    <a:pt x="0" y="870332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2B73A16-796B-2046-9CC3-16A741C2F18E}"/>
                </a:ext>
              </a:extLst>
            </p:cNvPr>
            <p:cNvSpPr/>
            <p:nvPr/>
          </p:nvSpPr>
          <p:spPr>
            <a:xfrm rot="10800000" flipH="1" flipV="1">
              <a:off x="-90791" y="6450111"/>
              <a:ext cx="420737" cy="299461"/>
            </a:xfrm>
            <a:custGeom>
              <a:avLst/>
              <a:gdLst>
                <a:gd name="connsiteX0" fmla="*/ 0 w 420737"/>
                <a:gd name="connsiteY0" fmla="*/ 0 h 299461"/>
                <a:gd name="connsiteX1" fmla="*/ 420737 w 420737"/>
                <a:gd name="connsiteY1" fmla="*/ 0 h 299461"/>
                <a:gd name="connsiteX2" fmla="*/ 287436 w 420737"/>
                <a:gd name="connsiteY2" fmla="*/ 299399 h 299461"/>
                <a:gd name="connsiteX3" fmla="*/ 0 w 420737"/>
                <a:gd name="connsiteY3" fmla="*/ 299461 h 299461"/>
                <a:gd name="connsiteX4" fmla="*/ 0 w 420737"/>
                <a:gd name="connsiteY4" fmla="*/ 0 h 2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737" h="299461">
                  <a:moveTo>
                    <a:pt x="0" y="0"/>
                  </a:moveTo>
                  <a:lnTo>
                    <a:pt x="420737" y="0"/>
                  </a:lnTo>
                  <a:lnTo>
                    <a:pt x="287436" y="299399"/>
                  </a:lnTo>
                  <a:lnTo>
                    <a:pt x="0" y="299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396" tIns="45698" rIns="91396" bIns="45698" rtlCol="0" anchor="ctr">
              <a:noAutofit/>
            </a:bodyPr>
            <a:lstStyle/>
            <a:p>
              <a:pPr algn="ctr" defTabSz="608792"/>
              <a:endParaRPr lang="en-US" sz="1200">
                <a:solidFill>
                  <a:srgbClr val="414141"/>
                </a:solidFill>
                <a:latin typeface="Arial"/>
              </a:endParaRPr>
            </a:p>
          </p:txBody>
        </p:sp>
        <p:pic>
          <p:nvPicPr>
            <p:cNvPr id="33" name="Picture 32" descr="CoxAutomotive_Inline_2C_LtBg.png">
              <a:extLst>
                <a:ext uri="{FF2B5EF4-FFF2-40B4-BE49-F238E27FC236}">
                  <a16:creationId xmlns:a16="http://schemas.microsoft.com/office/drawing/2014/main" id="{80892CF3-754E-CF4F-9AD1-CA7B48A4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094" y="6398188"/>
              <a:ext cx="2104715" cy="392333"/>
            </a:xfrm>
            <a:prstGeom prst="rect">
              <a:avLst/>
            </a:prstGeom>
          </p:spPr>
        </p:pic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9A4639-0B49-5541-B5EF-F7BA77349AF5}"/>
                </a:ext>
              </a:extLst>
            </p:cNvPr>
            <p:cNvSpPr/>
            <p:nvPr userDrawn="1"/>
          </p:nvSpPr>
          <p:spPr>
            <a:xfrm rot="1440000">
              <a:off x="3456616" y="5053985"/>
              <a:ext cx="6207817" cy="3091845"/>
            </a:xfrm>
            <a:custGeom>
              <a:avLst/>
              <a:gdLst>
                <a:gd name="connsiteX0" fmla="*/ 0 w 6207817"/>
                <a:gd name="connsiteY0" fmla="*/ 2763898 h 3091845"/>
                <a:gd name="connsiteX1" fmla="*/ 6207816 w 6207817"/>
                <a:gd name="connsiteY1" fmla="*/ 0 h 3091845"/>
                <a:gd name="connsiteX2" fmla="*/ 6207817 w 6207817"/>
                <a:gd name="connsiteY2" fmla="*/ 327948 h 3091845"/>
                <a:gd name="connsiteX3" fmla="*/ 0 w 6207817"/>
                <a:gd name="connsiteY3" fmla="*/ 3091845 h 3091845"/>
                <a:gd name="connsiteX4" fmla="*/ 0 w 6207817"/>
                <a:gd name="connsiteY4" fmla="*/ 2763898 h 309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817" h="3091845">
                  <a:moveTo>
                    <a:pt x="0" y="2763898"/>
                  </a:moveTo>
                  <a:lnTo>
                    <a:pt x="6207816" y="0"/>
                  </a:lnTo>
                  <a:lnTo>
                    <a:pt x="6207817" y="327948"/>
                  </a:lnTo>
                  <a:lnTo>
                    <a:pt x="0" y="3091845"/>
                  </a:lnTo>
                  <a:lnTo>
                    <a:pt x="0" y="2763898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71A7207-62FF-704F-AF65-8F9742DE64B2}"/>
                </a:ext>
              </a:extLst>
            </p:cNvPr>
            <p:cNvSpPr/>
            <p:nvPr userDrawn="1"/>
          </p:nvSpPr>
          <p:spPr>
            <a:xfrm rot="1440000">
              <a:off x="10084220" y="6078376"/>
              <a:ext cx="1606176" cy="1043063"/>
            </a:xfrm>
            <a:custGeom>
              <a:avLst/>
              <a:gdLst>
                <a:gd name="connsiteX0" fmla="*/ 0 w 1654794"/>
                <a:gd name="connsiteY0" fmla="*/ 736762 h 1064709"/>
                <a:gd name="connsiteX1" fmla="*/ 1654794 w 1654794"/>
                <a:gd name="connsiteY1" fmla="*/ 0 h 1064709"/>
                <a:gd name="connsiteX2" fmla="*/ 1654794 w 1654794"/>
                <a:gd name="connsiteY2" fmla="*/ 327947 h 1064709"/>
                <a:gd name="connsiteX3" fmla="*/ 0 w 1654794"/>
                <a:gd name="connsiteY3" fmla="*/ 1064709 h 1064709"/>
                <a:gd name="connsiteX4" fmla="*/ 0 w 1654794"/>
                <a:gd name="connsiteY4" fmla="*/ 736762 h 1064709"/>
                <a:gd name="connsiteX0" fmla="*/ 0 w 1654794"/>
                <a:gd name="connsiteY0" fmla="*/ 715116 h 1043063"/>
                <a:gd name="connsiteX1" fmla="*/ 1606176 w 1654794"/>
                <a:gd name="connsiteY1" fmla="*/ 0 h 1043063"/>
                <a:gd name="connsiteX2" fmla="*/ 1654794 w 1654794"/>
                <a:gd name="connsiteY2" fmla="*/ 306301 h 1043063"/>
                <a:gd name="connsiteX3" fmla="*/ 0 w 1654794"/>
                <a:gd name="connsiteY3" fmla="*/ 1043063 h 1043063"/>
                <a:gd name="connsiteX4" fmla="*/ 0 w 1654794"/>
                <a:gd name="connsiteY4" fmla="*/ 715116 h 1043063"/>
                <a:gd name="connsiteX0" fmla="*/ 0 w 1606176"/>
                <a:gd name="connsiteY0" fmla="*/ 715116 h 1043063"/>
                <a:gd name="connsiteX1" fmla="*/ 1606176 w 1606176"/>
                <a:gd name="connsiteY1" fmla="*/ 0 h 1043063"/>
                <a:gd name="connsiteX2" fmla="*/ 1603724 w 1606176"/>
                <a:gd name="connsiteY2" fmla="*/ 334335 h 1043063"/>
                <a:gd name="connsiteX3" fmla="*/ 0 w 1606176"/>
                <a:gd name="connsiteY3" fmla="*/ 1043063 h 1043063"/>
                <a:gd name="connsiteX4" fmla="*/ 0 w 1606176"/>
                <a:gd name="connsiteY4" fmla="*/ 715116 h 104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176" h="1043063">
                  <a:moveTo>
                    <a:pt x="0" y="715116"/>
                  </a:moveTo>
                  <a:lnTo>
                    <a:pt x="1606176" y="0"/>
                  </a:lnTo>
                  <a:cubicBezTo>
                    <a:pt x="1605359" y="111445"/>
                    <a:pt x="1604541" y="222890"/>
                    <a:pt x="1603724" y="334335"/>
                  </a:cubicBezTo>
                  <a:lnTo>
                    <a:pt x="0" y="1043063"/>
                  </a:lnTo>
                  <a:lnTo>
                    <a:pt x="0" y="7151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6285" tIns="36285" rIns="36285" bIns="36285" numCol="1" rtlCol="0" anchor="ctr">
              <a:noAutofit/>
            </a:bodyPr>
            <a:lstStyle/>
            <a:p>
              <a:pPr algn="ctr" defTabSz="410539" fontAlgn="auto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799" b="0" i="1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F2F9BAC-8887-824E-BB2C-55667A75B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8563" y="6450013"/>
            <a:ext cx="6684264" cy="29845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lnSpc>
                <a:spcPct val="90000"/>
              </a:lnSpc>
              <a:buNone/>
              <a:defRPr sz="800" i="1">
                <a:solidFill>
                  <a:srgbClr val="A7AAA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17D06CA1-463E-9E49-95C7-584B2742C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3F80D58-6148-1942-B726-F3C95258A53B}"/>
              </a:ext>
            </a:extLst>
          </p:cNvPr>
          <p:cNvSpPr/>
          <p:nvPr userDrawn="1"/>
        </p:nvSpPr>
        <p:spPr>
          <a:xfrm>
            <a:off x="-295862" y="-132458"/>
            <a:ext cx="1279835" cy="2874555"/>
          </a:xfrm>
          <a:custGeom>
            <a:avLst/>
            <a:gdLst>
              <a:gd name="connsiteX0" fmla="*/ 0 w 1280168"/>
              <a:gd name="connsiteY0" fmla="*/ 0 h 2875304"/>
              <a:gd name="connsiteX1" fmla="*/ 1280168 w 1280168"/>
              <a:gd name="connsiteY1" fmla="*/ 0 h 2875304"/>
              <a:gd name="connsiteX2" fmla="*/ 0 w 1280168"/>
              <a:gd name="connsiteY2" fmla="*/ 2875304 h 2875304"/>
              <a:gd name="connsiteX3" fmla="*/ 0 w 1280168"/>
              <a:gd name="connsiteY3" fmla="*/ 0 h 287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8" h="2875304">
                <a:moveTo>
                  <a:pt x="0" y="0"/>
                </a:moveTo>
                <a:lnTo>
                  <a:pt x="1280168" y="0"/>
                </a:lnTo>
                <a:lnTo>
                  <a:pt x="0" y="2875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 w="12700">
            <a:miter lim="400000"/>
          </a:ln>
        </p:spPr>
        <p:txBody>
          <a:bodyPr wrap="square" lIns="25393" tIns="25393" rIns="25393" bIns="25393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40F0851-D001-7343-964D-80B0FFA90F88}"/>
              </a:ext>
            </a:extLst>
          </p:cNvPr>
          <p:cNvSpPr/>
          <p:nvPr userDrawn="1"/>
        </p:nvSpPr>
        <p:spPr>
          <a:xfrm>
            <a:off x="-287704" y="-52947"/>
            <a:ext cx="875164" cy="1965652"/>
          </a:xfrm>
          <a:custGeom>
            <a:avLst/>
            <a:gdLst>
              <a:gd name="connsiteX0" fmla="*/ 0 w 875392"/>
              <a:gd name="connsiteY0" fmla="*/ 0 h 1966164"/>
              <a:gd name="connsiteX1" fmla="*/ 875392 w 875392"/>
              <a:gd name="connsiteY1" fmla="*/ 0 h 1966164"/>
              <a:gd name="connsiteX2" fmla="*/ 0 w 875392"/>
              <a:gd name="connsiteY2" fmla="*/ 1966164 h 1966164"/>
              <a:gd name="connsiteX3" fmla="*/ 0 w 875392"/>
              <a:gd name="connsiteY3" fmla="*/ 0 h 19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392" h="1966164">
                <a:moveTo>
                  <a:pt x="0" y="0"/>
                </a:moveTo>
                <a:lnTo>
                  <a:pt x="875392" y="0"/>
                </a:lnTo>
                <a:lnTo>
                  <a:pt x="0" y="19661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 w="12700">
            <a:noFill/>
            <a:miter lim="400000"/>
          </a:ln>
        </p:spPr>
        <p:txBody>
          <a:bodyPr wrap="square" lIns="25393" tIns="25393" rIns="25393" bIns="25393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6211401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C00640-7AAE-CC43-A9F0-F71C1C699F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0D5689C-37BF-B547-9F97-A798A9F49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76" y="2181886"/>
            <a:ext cx="4812789" cy="872994"/>
          </a:xfrm>
          <a:prstGeom prst="rect">
            <a:avLst/>
          </a:prstGeom>
        </p:spPr>
        <p:txBody>
          <a:bodyPr vert="horz" lIns="91390" tIns="45695" rIns="91390" bIns="45695" rtlCol="0" anchor="b" anchorCtr="0">
            <a:noAutofit/>
          </a:bodyPr>
          <a:lstStyle>
            <a:lvl1pPr algn="l">
              <a:lnSpc>
                <a:spcPct val="90000"/>
              </a:lnSpc>
              <a:defRPr sz="2799" b="1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A9F99-326E-1F4D-A26E-1464042D3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77" y="3054880"/>
            <a:ext cx="4813418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ED4169-4AC5-944A-BE14-152DB0EA0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C00640-7AAE-CC43-A9F0-F71C1C699F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0D5689C-37BF-B547-9F97-A798A9F49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476" y="2181886"/>
            <a:ext cx="4812789" cy="872994"/>
          </a:xfrm>
          <a:prstGeom prst="rect">
            <a:avLst/>
          </a:prstGeom>
        </p:spPr>
        <p:txBody>
          <a:bodyPr vert="horz" lIns="91390" tIns="45695" rIns="91390" bIns="45695" rtlCol="0" anchor="b" anchorCtr="0">
            <a:noAutofit/>
          </a:bodyPr>
          <a:lstStyle>
            <a:lvl1pPr algn="l">
              <a:lnSpc>
                <a:spcPct val="90000"/>
              </a:lnSpc>
              <a:defRPr sz="2799" b="1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A9F99-326E-1F4D-A26E-1464042D3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477" y="3054880"/>
            <a:ext cx="4813418" cy="292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spc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FDC21CF-29BA-8041-9E3A-2316F46CD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e 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EBEF025-DA3E-8F49-AB1A-C2755C3DB4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80D8F-6C42-7641-AF79-328BE3C39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477" y="843125"/>
            <a:ext cx="5947007" cy="966787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70000"/>
              </a:lnSpc>
              <a:buNone/>
              <a:defRPr sz="3999" b="1" i="1" spc="-16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4B6CFF-B944-D943-A7B9-492588E534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9090" y="1809800"/>
            <a:ext cx="5820761" cy="72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 spc="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5511004-0279-E942-A6DD-8002896BB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555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9">
          <p15:clr>
            <a:srgbClr val="FBAE40"/>
          </p15:clr>
        </p15:guide>
        <p15:guide id="2" pos="235">
          <p15:clr>
            <a:srgbClr val="FBAE40"/>
          </p15:clr>
        </p15:guide>
        <p15:guide id="3" pos="3940">
          <p15:clr>
            <a:srgbClr val="FBAE40"/>
          </p15:clr>
        </p15:guide>
        <p15:guide id="4" pos="87">
          <p15:clr>
            <a:srgbClr val="FBAE40"/>
          </p15:clr>
        </p15:guide>
        <p15:guide id="5" orient="horz" pos="1808">
          <p15:clr>
            <a:srgbClr val="FBAE40"/>
          </p15:clr>
        </p15:guide>
        <p15:guide id="6" orient="horz" pos="1607">
          <p15:clr>
            <a:srgbClr val="FBAE40"/>
          </p15:clr>
        </p15:guide>
        <p15:guide id="7" orient="horz" pos="2064">
          <p15:clr>
            <a:srgbClr val="FBAE40"/>
          </p15:clr>
        </p15:guide>
        <p15:guide id="8" pos="2793">
          <p15:clr>
            <a:srgbClr val="FBAE40"/>
          </p15:clr>
        </p15:guide>
        <p15:guide id="9" pos="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eft Image with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 userDrawn="1">
            <p:ph type="title"/>
          </p:nvPr>
        </p:nvSpPr>
        <p:spPr>
          <a:xfrm>
            <a:off x="366351" y="202232"/>
            <a:ext cx="11342174" cy="955707"/>
          </a:xfrm>
          <a:prstGeom prst="rect">
            <a:avLst/>
          </a:prstGeom>
        </p:spPr>
        <p:txBody>
          <a:bodyPr vert="horz" lIns="121842" tIns="60921" rIns="121842" bIns="60921" rtlCol="0" anchor="ctr" anchorCtr="0">
            <a:normAutofit/>
          </a:bodyPr>
          <a:lstStyle>
            <a:lvl1pPr algn="r">
              <a:lnSpc>
                <a:spcPct val="90000"/>
              </a:lnSpc>
              <a:defRPr sz="2799" b="0" i="1" spc="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1576461-07B1-1343-8708-DB4FFE60AF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35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F269F73-0389-344D-B945-9156DB096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5208" y="6462793"/>
            <a:ext cx="366793" cy="30886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4C5665-60AA-4800-975B-60C3B685C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0C4456-D66E-DE49-9F20-B60E161930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2106" y="1608140"/>
            <a:ext cx="2401557" cy="32654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03036" indent="0">
              <a:buNone/>
              <a:defRPr sz="1600"/>
            </a:lvl2pPr>
            <a:lvl3pPr marL="745785" indent="0">
              <a:buNone/>
              <a:defRPr sz="1200"/>
            </a:lvl3pPr>
            <a:lvl4pPr marL="1067894" indent="0">
              <a:buNone/>
              <a:defRPr sz="1100"/>
            </a:lvl4pPr>
            <a:lvl5pPr marL="1409052" indent="0">
              <a:buNone/>
              <a:defRPr sz="1100"/>
            </a:lvl5pPr>
          </a:lstStyle>
          <a:p>
            <a:pPr lvl="0"/>
            <a:r>
              <a:rPr lang="en-US"/>
              <a:t>Click here to edit content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3321EF-D003-9A4D-A720-B96A571802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278781" y="1608140"/>
            <a:ext cx="2401557" cy="32654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03036" indent="0">
              <a:buNone/>
              <a:defRPr sz="1600"/>
            </a:lvl2pPr>
            <a:lvl3pPr marL="745785" indent="0">
              <a:buNone/>
              <a:defRPr sz="1200"/>
            </a:lvl3pPr>
            <a:lvl4pPr marL="1067894" indent="0">
              <a:buNone/>
              <a:defRPr sz="1100"/>
            </a:lvl4pPr>
            <a:lvl5pPr marL="1409052" indent="0">
              <a:buNone/>
              <a:defRPr sz="1100"/>
            </a:lvl5pPr>
          </a:lstStyle>
          <a:p>
            <a:pPr lvl="0"/>
            <a:r>
              <a:rPr lang="en-US"/>
              <a:t>Click here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5844056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1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70" r:id="rId2"/>
    <p:sldLayoutId id="2147484473" r:id="rId3"/>
    <p:sldLayoutId id="2147484471" r:id="rId4"/>
    <p:sldLayoutId id="2147484474" r:id="rId5"/>
  </p:sldLayoutIdLst>
  <p:transition>
    <p:fade/>
  </p:transition>
  <p:hf hdr="0" ftr="0" dt="0"/>
  <p:txStyles>
    <p:titleStyle>
      <a:lvl1pPr algn="ctr" defTabSz="1218428" rtl="0" eaLnBrk="1" latinLnBrk="0" hangingPunct="1">
        <a:spcBef>
          <a:spcPct val="0"/>
        </a:spcBef>
        <a:buNone/>
        <a:defRPr sz="5900" b="1" i="0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288792" indent="-288792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5779" indent="-342743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tabLst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028230" indent="-282445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tabLst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370970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defRPr sz="19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2128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»"/>
        <a:defRPr sz="1900" kern="1200">
          <a:solidFill>
            <a:srgbClr val="404040"/>
          </a:solidFill>
          <a:latin typeface="+mn-lt"/>
          <a:ea typeface="+mn-ea"/>
          <a:cs typeface="+mn-cs"/>
        </a:defRPr>
      </a:lvl5pPr>
      <a:lvl6pPr marL="3350674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890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05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18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5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43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5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6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86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97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09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</p:sldLayoutIdLst>
  <p:transition>
    <p:fade/>
  </p:transition>
  <p:hf hdr="0" ftr="0" dt="0"/>
  <p:txStyles>
    <p:titleStyle>
      <a:lvl1pPr algn="ctr" defTabSz="1218428" rtl="0" eaLnBrk="1" latinLnBrk="0" hangingPunct="1">
        <a:spcBef>
          <a:spcPct val="0"/>
        </a:spcBef>
        <a:buNone/>
        <a:defRPr sz="5900" b="1" i="0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288792" indent="-288792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5779" indent="-342743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tabLst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028230" indent="-282445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tabLst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370970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defRPr sz="19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2128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»"/>
        <a:defRPr sz="1900" kern="1200">
          <a:solidFill>
            <a:srgbClr val="404040"/>
          </a:solidFill>
          <a:latin typeface="+mn-lt"/>
          <a:ea typeface="+mn-ea"/>
          <a:cs typeface="+mn-cs"/>
        </a:defRPr>
      </a:lvl5pPr>
      <a:lvl6pPr marL="3350674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890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05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18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5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43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5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6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86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97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09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CCEFD-CB61-E345-9D11-6C62D3A42FE9}"/>
              </a:ext>
            </a:extLst>
          </p:cNvPr>
          <p:cNvSpPr txBox="1">
            <a:spLocks/>
          </p:cNvSpPr>
          <p:nvPr/>
        </p:nvSpPr>
        <p:spPr>
          <a:xfrm>
            <a:off x="6414082" y="3879263"/>
            <a:ext cx="5988533" cy="475496"/>
          </a:xfrm>
          <a:prstGeom prst="rect">
            <a:avLst/>
          </a:prstGeom>
        </p:spPr>
        <p:txBody>
          <a:bodyPr>
            <a:noAutofit/>
          </a:bodyPr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428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22454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Jonathan Smoke | Chief Economist, Cox Automotive</a:t>
            </a:r>
          </a:p>
          <a:p>
            <a:pPr marL="0" marR="0" lvl="0" indent="0" algn="l" defTabSz="1218428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22454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E6C55AD-AD36-B74B-A836-5DE104219B0E}"/>
              </a:ext>
            </a:extLst>
          </p:cNvPr>
          <p:cNvSpPr txBox="1">
            <a:spLocks/>
          </p:cNvSpPr>
          <p:nvPr/>
        </p:nvSpPr>
        <p:spPr bwMode="gray">
          <a:xfrm>
            <a:off x="6439004" y="3215148"/>
            <a:ext cx="5239190" cy="66411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1218428" rtl="0" eaLnBrk="1" latinLnBrk="0" hangingPunct="1">
              <a:spcBef>
                <a:spcPct val="0"/>
              </a:spcBef>
              <a:buNone/>
              <a:defRPr sz="5900" b="1" i="0" kern="120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l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KEY </a:t>
            </a:r>
            <a:r>
              <a:rPr lang="en-US" sz="2800" dirty="0">
                <a:solidFill>
                  <a:schemeClr val="accent4"/>
                </a:solidFill>
              </a:rPr>
              <a:t>TRENDS</a:t>
            </a:r>
            <a:r>
              <a:rPr lang="en-US" sz="2800" dirty="0">
                <a:solidFill>
                  <a:srgbClr val="FFFFFF"/>
                </a:solidFill>
              </a:rPr>
              <a:t> OF 2019</a:t>
            </a:r>
          </a:p>
          <a:p>
            <a:pPr lvl="0" algn="l">
              <a:lnSpc>
                <a:spcPct val="80000"/>
              </a:lnSpc>
              <a:defRPr/>
            </a:pPr>
            <a:r>
              <a:rPr lang="en-US" sz="2800" dirty="0">
                <a:solidFill>
                  <a:srgbClr val="FFFFFF"/>
                </a:solidFill>
              </a:rPr>
              <a:t>Q3 Update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8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4"/>
                </a:solidFill>
              </a:rPr>
              <a:t>LUXURY CARS </a:t>
            </a:r>
            <a:r>
              <a:rPr lang="en-US" altLang="en-US" dirty="0"/>
              <a:t>NOW OUTPERFORMING OTHER SEGMENTS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/>
              <a:t>Source: Manheim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6531C-D445-CD48-BD8E-DF00FA895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C8F8-6B65-7D4F-A51F-3AF2EA03EC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A1009-316A-D546-9064-D2F4C6646EBB}"/>
              </a:ext>
            </a:extLst>
          </p:cNvPr>
          <p:cNvSpPr txBox="1"/>
          <p:nvPr/>
        </p:nvSpPr>
        <p:spPr>
          <a:xfrm>
            <a:off x="2333847" y="1190043"/>
            <a:ext cx="6899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116FBA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 CHANGE IN MANHEIM INDEX YEAR-OVER-YEAR SEPTEMBER 2019</a:t>
            </a:r>
          </a:p>
        </p:txBody>
      </p:sp>
      <p:graphicFrame>
        <p:nvGraphicFramePr>
          <p:cNvPr id="7" name="Chart Placeholder 3">
            <a:extLst>
              <a:ext uri="{FF2B5EF4-FFF2-40B4-BE49-F238E27FC236}">
                <a16:creationId xmlns:a16="http://schemas.microsoft.com/office/drawing/2014/main" id="{5EB92689-B480-124D-B7A4-B5B072007E04}"/>
              </a:ext>
            </a:extLst>
          </p:cNvPr>
          <p:cNvGraphicFramePr>
            <a:graphicFrameLocks/>
          </p:cNvGraphicFramePr>
          <p:nvPr/>
        </p:nvGraphicFramePr>
        <p:xfrm>
          <a:off x="635001" y="1474573"/>
          <a:ext cx="10901678" cy="497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DC2B-11DB-B64C-855D-C7658D420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C8F8-6B65-7D4F-A51F-3AF2EA03EC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3E272C-6EE0-4943-A3FB-D1EAC1B92C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5003" y="395111"/>
            <a:ext cx="5582918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390" tIns="45695" rIns="91390" bIns="45695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i="0" dirty="0">
                <a:solidFill>
                  <a:schemeClr val="accent4"/>
                </a:solidFill>
              </a:rPr>
              <a:t>TARIFF ACTIONS </a:t>
            </a:r>
            <a:r>
              <a:rPr lang="en-US" altLang="en-US" sz="2200" i="0" dirty="0">
                <a:solidFill>
                  <a:schemeClr val="accent1"/>
                </a:solidFill>
              </a:rPr>
              <a:t>&amp; KEY 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C2872-1820-D84E-A7D5-328D73B12D73}"/>
              </a:ext>
            </a:extLst>
          </p:cNvPr>
          <p:cNvSpPr/>
          <p:nvPr/>
        </p:nvSpPr>
        <p:spPr>
          <a:xfrm>
            <a:off x="670560" y="175751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Ratification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USMCA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1414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Immigration Related Tariffs on Mexico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Section 232 Tariff on Imported Autos and Parts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14141"/>
                </a:solidFill>
                <a:latin typeface="Arial"/>
              </a:rPr>
              <a:t>   (Action on EU and Japan Postponed to Nov. 18)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Trade Deal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Japan Trade Deal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1414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 Trade </a:t>
            </a:r>
            <a:r>
              <a:rPr kumimoji="0" lang="en-US" sz="1800" b="0" i="0" u="non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Dea</a:t>
            </a:r>
            <a:r>
              <a:rPr lang="en-US" dirty="0">
                <a:solidFill>
                  <a:srgbClr val="414141"/>
                </a:solidFill>
                <a:latin typeface="Arial"/>
              </a:rPr>
              <a:t>l Post Brexit?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414141"/>
                </a:solidFill>
              </a:rPr>
              <a:t>China Trade Deal (</a:t>
            </a:r>
            <a:r>
              <a:rPr lang="en-US" strike="sngStrike" dirty="0">
                <a:solidFill>
                  <a:srgbClr val="414141"/>
                </a:solidFill>
              </a:rPr>
              <a:t>March 1</a:t>
            </a:r>
            <a:r>
              <a:rPr lang="en-US" dirty="0">
                <a:solidFill>
                  <a:srgbClr val="414141"/>
                </a:solidFill>
              </a:rPr>
              <a:t>; TBD)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580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5BA3D687-961A-BD46-AA81-9D7D80FE4F1B}"/>
              </a:ext>
            </a:extLst>
          </p:cNvPr>
          <p:cNvSpPr txBox="1">
            <a:spLocks/>
          </p:cNvSpPr>
          <p:nvPr/>
        </p:nvSpPr>
        <p:spPr>
          <a:xfrm>
            <a:off x="561703" y="407207"/>
            <a:ext cx="11598863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390" tIns="45695" rIns="91390" bIns="45695" rtlCol="0" anchor="ctr">
            <a:normAutofit/>
          </a:bodyPr>
          <a:lstStyle>
            <a:lvl1pPr algn="l" defTabSz="1218428" rtl="0" eaLnBrk="1" latinLnBrk="0" hangingPunct="1">
              <a:spcBef>
                <a:spcPct val="0"/>
              </a:spcBef>
              <a:buNone/>
              <a:defRPr sz="2399" b="0" i="1" kern="1200">
                <a:solidFill>
                  <a:schemeClr val="tx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200" b="1" i="0" dirty="0">
                <a:solidFill>
                  <a:schemeClr val="accent4"/>
                </a:solidFill>
              </a:rPr>
              <a:t>ECONOMIC GROWTH SLOWS </a:t>
            </a:r>
            <a:r>
              <a:rPr lang="en-US" altLang="en-US" sz="2200" i="0" dirty="0">
                <a:solidFill>
                  <a:schemeClr val="accent1"/>
                </a:solidFill>
              </a:rPr>
              <a:t>AS HEADWINDS MOUNT</a:t>
            </a:r>
            <a:endParaRPr lang="en-US" sz="2200" b="1" i="0" dirty="0">
              <a:solidFill>
                <a:schemeClr val="accent4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Source: United States Bureau of Economic Analysis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574765" y="1123951"/>
            <a:ext cx="10910798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Real GDP growth will slow to no more than 2.3% in 2019 and less than 2% in 2020 while risk of recession grows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078928-E542-C445-BFC9-81FBE9752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FAC8F8-6B65-7D4F-A51F-3AF2EA03EC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10ABD-9B88-A848-9EA7-C8B3118C67E6}"/>
              </a:ext>
            </a:extLst>
          </p:cNvPr>
          <p:cNvSpPr txBox="1"/>
          <p:nvPr/>
        </p:nvSpPr>
        <p:spPr>
          <a:xfrm>
            <a:off x="0" y="15793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41414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/>
                </a:solidFill>
              </a:rPr>
              <a:t>US ECONOMIC GROWTH SINCE WORLD WAR II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23888" y="1885951"/>
          <a:ext cx="10861675" cy="440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3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Source: The Conference Board, NBER, Moody’s Analytics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390" tIns="45695" rIns="91390" bIns="45695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b="1" i="0" dirty="0">
                <a:solidFill>
                  <a:schemeClr val="accent4"/>
                </a:solidFill>
              </a:rPr>
              <a:t>PRESENT-FUTURE GAP </a:t>
            </a:r>
            <a:r>
              <a:rPr lang="en-US" sz="2200" i="0" dirty="0">
                <a:solidFill>
                  <a:schemeClr val="accent1"/>
                </a:solidFill>
              </a:rPr>
              <a:t>IN CONFIDENCE FRAMES WORRY ABOUT FUTURE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FF445-E912-A047-9195-C243E0EA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C8F8-6B65-7D4F-A51F-3AF2EA03EC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5FB078-4D21-2D49-B0B4-47523E04EE44}"/>
              </a:ext>
            </a:extLst>
          </p:cNvPr>
          <p:cNvSpPr txBox="1">
            <a:spLocks/>
          </p:cNvSpPr>
          <p:nvPr/>
        </p:nvSpPr>
        <p:spPr bwMode="auto">
          <a:xfrm>
            <a:off x="623887" y="1123950"/>
            <a:ext cx="10861676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42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2454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73D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consumers feel much better about today than tomorrow, a recession is typically around the corner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3E7E824-A00E-A84C-9F7A-39B0BABBD62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23888" y="1482725"/>
          <a:ext cx="10861675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23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/>
              <a:t>Source: Bankrate.com</a:t>
            </a:r>
            <a:r>
              <a:rPr lang="en-US" altLang="en-US"/>
              <a:t>, US Federal Reserve, Bloomberg</a:t>
            </a:r>
            <a:endParaRPr altLang="en-US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390" tIns="45695" rIns="91390" bIns="45695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i="0" dirty="0">
                <a:solidFill>
                  <a:schemeClr val="accent4"/>
                </a:solidFill>
              </a:rPr>
              <a:t>THE FED STARTED CUTTING</a:t>
            </a:r>
            <a:r>
              <a:rPr lang="en-US" altLang="en-US" dirty="0">
                <a:solidFill>
                  <a:schemeClr val="accent1"/>
                </a:solidFill>
              </a:rPr>
              <a:t> YET AUTO RATES HAVEN’T DECLINED MUCH</a:t>
            </a:r>
            <a:endParaRPr lang="en-US" altLang="en-US" sz="2200" b="1" i="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FFEA9-A306-AB40-B9A8-BEA54B4A8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FAC8F8-6B65-7D4F-A51F-3AF2EA03EC8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9000C4B-1E68-0F45-8892-54C378A97CA6}"/>
              </a:ext>
            </a:extLst>
          </p:cNvPr>
          <p:cNvSpPr txBox="1">
            <a:spLocks/>
          </p:cNvSpPr>
          <p:nvPr/>
        </p:nvSpPr>
        <p:spPr bwMode="auto">
          <a:xfrm>
            <a:off x="623887" y="1123950"/>
            <a:ext cx="10861676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YTD: Fed cut 0.5%, 10-Year Treasury down 1%, mortgage rates down 0.65%, best auto rates down 0.08%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6D70984-68B2-3842-BE99-D5A8C7F8622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92693577"/>
              </p:ext>
            </p:extLst>
          </p:nvPr>
        </p:nvGraphicFramePr>
        <p:xfrm>
          <a:off x="623888" y="1482725"/>
          <a:ext cx="10861675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8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Source:  Equifax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chemeClr val="accent4"/>
                </a:solidFill>
              </a:rPr>
              <a:t>AUTO LOANS </a:t>
            </a:r>
            <a:r>
              <a:rPr lang="en-US" i="0">
                <a:solidFill>
                  <a:schemeClr val="accent1"/>
                </a:solidFill>
              </a:rPr>
              <a:t>HAVE RISING DELINQUENCY RATE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A615-438B-D74E-8987-5879F6FA2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C8F8-6B65-7D4F-A51F-3AF2EA03EC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BF068A-D1B6-8A41-A041-B328F5C8AAB6}"/>
              </a:ext>
            </a:extLst>
          </p:cNvPr>
          <p:cNvSpPr txBox="1">
            <a:spLocks/>
          </p:cNvSpPr>
          <p:nvPr/>
        </p:nvSpPr>
        <p:spPr bwMode="auto">
          <a:xfrm>
            <a:off x="623887" y="1123950"/>
            <a:ext cx="10861676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42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2454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73D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Subprime delinquency rate has been problematic for almost a year; now overall delinquency rate also higher y/y</a:t>
            </a:r>
          </a:p>
          <a:p>
            <a:pPr marL="0" marR="0" lvl="0" indent="0" algn="l" defTabSz="121842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2454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73D7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B1152B-E542-5345-9A7B-B9379D14D045}"/>
              </a:ext>
            </a:extLst>
          </p:cNvPr>
          <p:cNvSpPr txBox="1"/>
          <p:nvPr/>
        </p:nvSpPr>
        <p:spPr>
          <a:xfrm>
            <a:off x="0" y="15793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41414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 LOAN SEVERE DELINQUENCIES UNIT RATE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1A3B139-494C-2A48-B364-579F75ED761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23888" y="1885950"/>
          <a:ext cx="10861675" cy="44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93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Source: </a:t>
            </a:r>
            <a:r>
              <a:rPr lang="en-US" altLang="en-US" dirty="0" err="1"/>
              <a:t>Autodata</a:t>
            </a:r>
            <a:r>
              <a:rPr lang="en-US" altLang="en-US" dirty="0"/>
              <a:t>, Kelley Blue Book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9B0BE6-0093-E946-8164-F8420B03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DECLINE OF CARS </a:t>
            </a:r>
            <a:r>
              <a:rPr lang="en-US" dirty="0">
                <a:solidFill>
                  <a:schemeClr val="accent1"/>
                </a:solidFill>
              </a:rPr>
              <a:t>SLOWS, BUT AFFORDABILITY WORSENS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2B764-318A-D648-AD26-BC0FD56EC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63FAC8F8-6B65-7D4F-A51F-3AF2EA03EC87}" type="slidenum">
              <a:rPr lang="en-US" noProof="0" smtClean="0"/>
              <a:pPr lvl="0"/>
              <a:t>6</a:t>
            </a:fld>
            <a:endParaRPr lang="en-US" noProof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18E8CC8-D886-3B42-9BDE-B08EA3E9D848}"/>
              </a:ext>
            </a:extLst>
          </p:cNvPr>
          <p:cNvSpPr txBox="1">
            <a:spLocks/>
          </p:cNvSpPr>
          <p:nvPr/>
        </p:nvSpPr>
        <p:spPr bwMode="auto">
          <a:xfrm>
            <a:off x="623887" y="1123950"/>
            <a:ext cx="10861676" cy="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792" indent="-288792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9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The SUV’s share gains have slowed as car share decline appears to be bottoming out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1141D70-E653-154D-9B1E-780B1C8A4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465526"/>
              </p:ext>
            </p:extLst>
          </p:nvPr>
        </p:nvGraphicFramePr>
        <p:xfrm>
          <a:off x="6312310" y="1547522"/>
          <a:ext cx="5678836" cy="468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6D9C80-7316-AB44-9CE3-A220D8155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93782"/>
              </p:ext>
            </p:extLst>
          </p:nvPr>
        </p:nvGraphicFramePr>
        <p:xfrm>
          <a:off x="788846" y="1702684"/>
          <a:ext cx="5307153" cy="452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67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63B4-81EC-4221-8249-089B6CBB3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Cox Automotive, June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6BEE38A-79ED-7546-BE87-1345E5DD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chemeClr val="accent4"/>
                </a:solidFill>
              </a:rPr>
              <a:t>NEW VEHICLE SALES </a:t>
            </a:r>
            <a:r>
              <a:rPr lang="en-US" i="0">
                <a:solidFill>
                  <a:schemeClr val="accent1"/>
                </a:solidFill>
              </a:rPr>
              <a:t>RESUME MODERATE DECLINE TREND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A421E7-D0AD-D44C-90F0-4A63C1D5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34C5665-60AA-4800-975B-60C3B685C1F4}" type="slidenum">
              <a:rPr lang="en-US" noProof="0" smtClean="0"/>
              <a:pPr lvl="0"/>
              <a:t>7</a:t>
            </a:fld>
            <a:endParaRPr lang="en-US" noProof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89681E-73AA-4849-B8B3-DE0A80A3525D}"/>
              </a:ext>
            </a:extLst>
          </p:cNvPr>
          <p:cNvGraphicFramePr/>
          <p:nvPr/>
        </p:nvGraphicFramePr>
        <p:xfrm>
          <a:off x="654293" y="1423851"/>
          <a:ext cx="10458535" cy="434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C3EB198-68E6-ED4F-A517-481F552234D6}"/>
              </a:ext>
            </a:extLst>
          </p:cNvPr>
          <p:cNvSpPr txBox="1"/>
          <p:nvPr/>
        </p:nvSpPr>
        <p:spPr>
          <a:xfrm>
            <a:off x="1130059" y="5393161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COX AUTOMOTIVE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FULL-YEAR FORECASTS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68D7-09BE-914F-9AD4-288C39761841}"/>
              </a:ext>
            </a:extLst>
          </p:cNvPr>
          <p:cNvSpPr txBox="1"/>
          <p:nvPr/>
        </p:nvSpPr>
        <p:spPr>
          <a:xfrm>
            <a:off x="3573471" y="5200713"/>
            <a:ext cx="6783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400" b="1">
                <a:solidFill>
                  <a:srgbClr val="F38617"/>
                </a:solidFill>
                <a:latin typeface="Arial Narrow" panose="020B0604020202020204" pitchFamily="34" charset="0"/>
              </a:rPr>
              <a:t>17.2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0AEFC-9DE1-4665-8704-B1AA669EF96B}"/>
              </a:ext>
            </a:extLst>
          </p:cNvPr>
          <p:cNvSpPr txBox="1"/>
          <p:nvPr/>
        </p:nvSpPr>
        <p:spPr>
          <a:xfrm>
            <a:off x="4547895" y="5200713"/>
            <a:ext cx="6783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16.8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9ECE5-FF35-497C-8B22-1D009922A408}"/>
              </a:ext>
            </a:extLst>
          </p:cNvPr>
          <p:cNvSpPr txBox="1"/>
          <p:nvPr/>
        </p:nvSpPr>
        <p:spPr>
          <a:xfrm>
            <a:off x="5667386" y="5200713"/>
            <a:ext cx="678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2020*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16.5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4261A0-AA70-3C4F-9653-09D75D62A874}"/>
              </a:ext>
            </a:extLst>
          </p:cNvPr>
          <p:cNvCxnSpPr/>
          <p:nvPr/>
        </p:nvCxnSpPr>
        <p:spPr>
          <a:xfrm>
            <a:off x="4423719" y="5272216"/>
            <a:ext cx="0" cy="527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415145-7C32-D64F-9CA8-9B0B223E5D23}"/>
              </a:ext>
            </a:extLst>
          </p:cNvPr>
          <p:cNvCxnSpPr/>
          <p:nvPr/>
        </p:nvCxnSpPr>
        <p:spPr>
          <a:xfrm>
            <a:off x="5486400" y="5272216"/>
            <a:ext cx="0" cy="527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2E1C6A-276B-BE48-AD88-CB88346927AB}"/>
              </a:ext>
            </a:extLst>
          </p:cNvPr>
          <p:cNvSpPr txBox="1"/>
          <p:nvPr/>
        </p:nvSpPr>
        <p:spPr>
          <a:xfrm>
            <a:off x="0" y="15793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09265">
              <a:defRPr sz="1400" b="0" i="0" u="none" strike="noStrike" kern="1200" spc="0" baseline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accent2"/>
                </a:solidFill>
              </a:rPr>
              <a:t>LIGHT VEHICLE SALES OUTLOOK (MILLIONS)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58F21-BE4C-C342-A6F9-8AC307173F91}"/>
              </a:ext>
            </a:extLst>
          </p:cNvPr>
          <p:cNvSpPr txBox="1"/>
          <p:nvPr/>
        </p:nvSpPr>
        <p:spPr>
          <a:xfrm>
            <a:off x="9883274" y="2528274"/>
            <a:ext cx="9877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 YTD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400" b="1" dirty="0">
                <a:solidFill>
                  <a:srgbClr val="F38617"/>
                </a:solidFill>
                <a:latin typeface="Arial Narrow" panose="020B0604020202020204" pitchFamily="34" charset="0"/>
              </a:rPr>
              <a:t>16.9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B1196-1743-844C-8DF2-BE3064B3CD5C}"/>
              </a:ext>
            </a:extLst>
          </p:cNvPr>
          <p:cNvSpPr txBox="1"/>
          <p:nvPr/>
        </p:nvSpPr>
        <p:spPr>
          <a:xfrm>
            <a:off x="6927468" y="5421385"/>
            <a:ext cx="1976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COX AUTOMOTIVE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RETAIL FORECASTS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9204A6-B312-D543-83B9-714BF084A68D}"/>
              </a:ext>
            </a:extLst>
          </p:cNvPr>
          <p:cNvSpPr txBox="1"/>
          <p:nvPr/>
        </p:nvSpPr>
        <p:spPr>
          <a:xfrm>
            <a:off x="9067130" y="526749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 dirty="0">
                <a:solidFill>
                  <a:srgbClr val="F38617"/>
                </a:solidFill>
                <a:latin typeface="Arial Narrow" panose="020B0604020202020204" pitchFamily="34" charset="0"/>
              </a:rPr>
              <a:t>14.2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72294-0841-3949-A548-7F8AF39D093A}"/>
              </a:ext>
            </a:extLst>
          </p:cNvPr>
          <p:cNvSpPr txBox="1"/>
          <p:nvPr/>
        </p:nvSpPr>
        <p:spPr>
          <a:xfrm>
            <a:off x="9690115" y="526749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 dirty="0">
                <a:solidFill>
                  <a:srgbClr val="F38617"/>
                </a:solidFill>
                <a:latin typeface="Arial Narrow" panose="020B0604020202020204" pitchFamily="34" charset="0"/>
              </a:rPr>
              <a:t>13.6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FB95DE-18DC-A942-AD6E-77A5740F3271}"/>
              </a:ext>
            </a:extLst>
          </p:cNvPr>
          <p:cNvSpPr txBox="1"/>
          <p:nvPr/>
        </p:nvSpPr>
        <p:spPr>
          <a:xfrm>
            <a:off x="10313100" y="5267497"/>
            <a:ext cx="67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2020*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>
                <a:solidFill>
                  <a:srgbClr val="F38617"/>
                </a:solidFill>
                <a:latin typeface="Arial Narrow" panose="020B0604020202020204" pitchFamily="34" charset="0"/>
              </a:rPr>
              <a:t>13.3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5CFE81B-BA7E-6B42-ABEB-BE56AD19C35E}"/>
              </a:ext>
            </a:extLst>
          </p:cNvPr>
          <p:cNvGraphicFramePr/>
          <p:nvPr/>
        </p:nvGraphicFramePr>
        <p:xfrm>
          <a:off x="561703" y="1202439"/>
          <a:ext cx="10842170" cy="465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63B4-81EC-4221-8249-089B6CBB3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Cox Automotive, October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6BEE38A-79ED-7546-BE87-1345E5DD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USED VEHICLE SALES </a:t>
            </a:r>
            <a:r>
              <a:rPr lang="en-US" dirty="0">
                <a:solidFill>
                  <a:schemeClr val="accent1"/>
                </a:solidFill>
              </a:rPr>
              <a:t>KEEP GROWING AND RETAIL GROWS MORE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A421E7-D0AD-D44C-90F0-4A63C1D5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B34C5665-60AA-4800-975B-60C3B685C1F4}" type="slidenum">
              <a:rPr lang="en-US" noProof="0" smtClean="0"/>
              <a:pPr lvl="0"/>
              <a:t>8</a:t>
            </a:fld>
            <a:endParaRPr lang="en-US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EB198-68E6-ED4F-A517-481F552234D6}"/>
              </a:ext>
            </a:extLst>
          </p:cNvPr>
          <p:cNvSpPr txBox="1"/>
          <p:nvPr/>
        </p:nvSpPr>
        <p:spPr>
          <a:xfrm>
            <a:off x="1130059" y="5393161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COX AUTOMOTIVE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FULL-YEAR FORECASTS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68D7-09BE-914F-9AD4-288C39761841}"/>
              </a:ext>
            </a:extLst>
          </p:cNvPr>
          <p:cNvSpPr txBox="1"/>
          <p:nvPr/>
        </p:nvSpPr>
        <p:spPr>
          <a:xfrm>
            <a:off x="3573471" y="5200713"/>
            <a:ext cx="6783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400" b="1" dirty="0">
                <a:solidFill>
                  <a:srgbClr val="F38617"/>
                </a:solidFill>
                <a:latin typeface="Arial Narrow" panose="020B0604020202020204" pitchFamily="34" charset="0"/>
              </a:rPr>
              <a:t>39.4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0AEFC-9DE1-4665-8704-B1AA669EF96B}"/>
              </a:ext>
            </a:extLst>
          </p:cNvPr>
          <p:cNvSpPr txBox="1"/>
          <p:nvPr/>
        </p:nvSpPr>
        <p:spPr>
          <a:xfrm>
            <a:off x="4556554" y="5200713"/>
            <a:ext cx="6783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39.5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9ECE5-FF35-497C-8B22-1D009922A408}"/>
              </a:ext>
            </a:extLst>
          </p:cNvPr>
          <p:cNvSpPr txBox="1"/>
          <p:nvPr/>
        </p:nvSpPr>
        <p:spPr>
          <a:xfrm>
            <a:off x="5667386" y="5200713"/>
            <a:ext cx="678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2020*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39.4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4261A0-AA70-3C4F-9653-09D75D62A874}"/>
              </a:ext>
            </a:extLst>
          </p:cNvPr>
          <p:cNvCxnSpPr/>
          <p:nvPr/>
        </p:nvCxnSpPr>
        <p:spPr>
          <a:xfrm>
            <a:off x="4423719" y="5272216"/>
            <a:ext cx="0" cy="527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415145-7C32-D64F-9CA8-9B0B223E5D23}"/>
              </a:ext>
            </a:extLst>
          </p:cNvPr>
          <p:cNvCxnSpPr/>
          <p:nvPr/>
        </p:nvCxnSpPr>
        <p:spPr>
          <a:xfrm>
            <a:off x="5486400" y="5272216"/>
            <a:ext cx="0" cy="527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2F1D7A-7B20-6944-B14F-AD2C706D6FA6}"/>
              </a:ext>
            </a:extLst>
          </p:cNvPr>
          <p:cNvSpPr txBox="1"/>
          <p:nvPr/>
        </p:nvSpPr>
        <p:spPr>
          <a:xfrm>
            <a:off x="0" y="157938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09265">
              <a:defRPr sz="1400" b="0" i="0" u="none" strike="noStrike" kern="1200" spc="0" baseline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accent2"/>
                </a:solidFill>
              </a:rPr>
              <a:t>USED VEHICLE SALES OUTLOOK (MILLIONS)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638B4-5F23-5841-97BD-F180FAB2546D}"/>
              </a:ext>
            </a:extLst>
          </p:cNvPr>
          <p:cNvSpPr txBox="1"/>
          <p:nvPr/>
        </p:nvSpPr>
        <p:spPr>
          <a:xfrm>
            <a:off x="9455277" y="2981855"/>
            <a:ext cx="9909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YTD 2019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39.5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3D590-141E-8C45-81E2-169E02B59560}"/>
              </a:ext>
            </a:extLst>
          </p:cNvPr>
          <p:cNvSpPr txBox="1"/>
          <p:nvPr/>
        </p:nvSpPr>
        <p:spPr>
          <a:xfrm>
            <a:off x="6927468" y="5421385"/>
            <a:ext cx="2040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COX AUTOMOTIVE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USED RETAIL FORECASTS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F1AD6-3959-FA4F-9A78-33644D0BC7C1}"/>
              </a:ext>
            </a:extLst>
          </p:cNvPr>
          <p:cNvSpPr txBox="1"/>
          <p:nvPr/>
        </p:nvSpPr>
        <p:spPr>
          <a:xfrm>
            <a:off x="9067130" y="526749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 dirty="0">
                <a:solidFill>
                  <a:srgbClr val="F38617"/>
                </a:solidFill>
                <a:latin typeface="Arial Narrow" panose="020B0604020202020204" pitchFamily="34" charset="0"/>
              </a:rPr>
              <a:t>19.5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D919DB-6523-5E42-B2D0-361A3F9C9638}"/>
              </a:ext>
            </a:extLst>
          </p:cNvPr>
          <p:cNvSpPr txBox="1"/>
          <p:nvPr/>
        </p:nvSpPr>
        <p:spPr>
          <a:xfrm>
            <a:off x="9690115" y="5267497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 dirty="0">
                <a:solidFill>
                  <a:srgbClr val="F38617"/>
                </a:solidFill>
                <a:latin typeface="Arial Narrow" panose="020B0604020202020204" pitchFamily="34" charset="0"/>
              </a:rPr>
              <a:t>19.9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3861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04B405-6625-5C40-B7F5-CB9C778E9527}"/>
              </a:ext>
            </a:extLst>
          </p:cNvPr>
          <p:cNvSpPr txBox="1"/>
          <p:nvPr/>
        </p:nvSpPr>
        <p:spPr>
          <a:xfrm>
            <a:off x="10313100" y="5267497"/>
            <a:ext cx="67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2020*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6FB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US" sz="2000" b="1" dirty="0">
                <a:solidFill>
                  <a:srgbClr val="F38617"/>
                </a:solidFill>
                <a:latin typeface="Arial Narrow" panose="020B0604020202020204" pitchFamily="34" charset="0"/>
              </a:rPr>
              <a:t>20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3861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22680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/>
              <a:t>Source: Manheim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6531C-D445-CD48-BD8E-DF00FA895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AC8F8-6B65-7D4F-A51F-3AF2EA03EC8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81000" y="1114789"/>
            <a:ext cx="11025742" cy="415114"/>
          </a:xfrm>
          <a:prstGeom prst="rect">
            <a:avLst/>
          </a:prstGeom>
        </p:spPr>
        <p:txBody>
          <a:bodyPr vert="horz" lIns="91417" tIns="45708" rIns="91417" bIns="45708"/>
          <a:lstStyle>
            <a:lvl1pPr marL="0" indent="0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Tx/>
              <a:buNone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5779" indent="-342743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tabLst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28231" indent="-282445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370970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712128" indent="-303076" algn="l" defTabSz="1218428" rtl="0" eaLnBrk="1" latinLnBrk="0" hangingPunct="1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»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335067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890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05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19" indent="-304610" algn="l" defTabSz="12184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42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2454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73D7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Another strong spring and summer, but summer and fall trend not like last two years as depreciation picks up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A4ACD1-2868-4440-BF57-0F865FCB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335842"/>
            <a:ext cx="11536678" cy="762000"/>
          </a:xfrm>
        </p:spPr>
        <p:txBody>
          <a:bodyPr/>
          <a:lstStyle/>
          <a:p>
            <a:r>
              <a:rPr lang="en-US" altLang="en-US" b="1" i="0">
                <a:solidFill>
                  <a:schemeClr val="accent4"/>
                </a:solidFill>
              </a:rPr>
              <a:t>2019 WEEKLY PRICE TREND </a:t>
            </a:r>
            <a:r>
              <a:rPr lang="en-US" altLang="en-US" i="0">
                <a:solidFill>
                  <a:schemeClr val="accent1"/>
                </a:solidFill>
              </a:rPr>
              <a:t>LOOKING LESS LIKE LAST TWO YEARS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AB42CA5-4FD8-8E45-81A8-58E8046E387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23888" y="1482725"/>
          <a:ext cx="10861675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2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2017 Cox Automotive Template-widescreen 2017v2">
  <a:themeElements>
    <a:clrScheme name="Cox Automotive">
      <a:dk1>
        <a:srgbClr val="414141"/>
      </a:dk1>
      <a:lt1>
        <a:srgbClr val="FFFFFF"/>
      </a:lt1>
      <a:dk2>
        <a:srgbClr val="022454"/>
      </a:dk2>
      <a:lt2>
        <a:srgbClr val="073D76"/>
      </a:lt2>
      <a:accent1>
        <a:srgbClr val="6C6F71"/>
      </a:accent1>
      <a:accent2>
        <a:srgbClr val="116FBA"/>
      </a:accent2>
      <a:accent3>
        <a:srgbClr val="4E933B"/>
      </a:accent3>
      <a:accent4>
        <a:srgbClr val="F38617"/>
      </a:accent4>
      <a:accent5>
        <a:srgbClr val="59124D"/>
      </a:accent5>
      <a:accent6>
        <a:srgbClr val="981540"/>
      </a:accent6>
      <a:hlink>
        <a:srgbClr val="1154B0"/>
      </a:hlink>
      <a:folHlink>
        <a:srgbClr val="103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wrap="square" lIns="36285" tIns="36285" rIns="36285" bIns="36285" numCol="1" rtlCol="0" anchor="ctr">
        <a:noAutofit/>
      </a:bodyPr>
      <a:lstStyle>
        <a:defPPr algn="ctr" defTabSz="410662" fontAlgn="auto" hangingPunct="0">
          <a:lnSpc>
            <a:spcPct val="80000"/>
          </a:lnSpc>
          <a:spcBef>
            <a:spcPts val="0"/>
          </a:spcBef>
          <a:spcAft>
            <a:spcPts val="0"/>
          </a:spcAft>
          <a:defRPr sz="1800" b="0" i="1" dirty="0">
            <a:solidFill>
              <a:srgbClr val="FFFFFF"/>
            </a:solidFill>
            <a:latin typeface="Arial"/>
            <a:ea typeface="Calibri"/>
            <a:cs typeface="Arial"/>
          </a:defRPr>
        </a:defPPr>
      </a:lst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2017 Cox Automotive Template-widescreen 2017v2">
  <a:themeElements>
    <a:clrScheme name="Cox Automotive">
      <a:dk1>
        <a:srgbClr val="414141"/>
      </a:dk1>
      <a:lt1>
        <a:srgbClr val="FFFFFF"/>
      </a:lt1>
      <a:dk2>
        <a:srgbClr val="022454"/>
      </a:dk2>
      <a:lt2>
        <a:srgbClr val="073D76"/>
      </a:lt2>
      <a:accent1>
        <a:srgbClr val="6C6F71"/>
      </a:accent1>
      <a:accent2>
        <a:srgbClr val="116FBA"/>
      </a:accent2>
      <a:accent3>
        <a:srgbClr val="4E933B"/>
      </a:accent3>
      <a:accent4>
        <a:srgbClr val="F38617"/>
      </a:accent4>
      <a:accent5>
        <a:srgbClr val="59124D"/>
      </a:accent5>
      <a:accent6>
        <a:srgbClr val="981540"/>
      </a:accent6>
      <a:hlink>
        <a:srgbClr val="1154B0"/>
      </a:hlink>
      <a:folHlink>
        <a:srgbClr val="103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wrap="square" lIns="36285" tIns="36285" rIns="36285" bIns="36285" numCol="1" rtlCol="0" anchor="ctr">
        <a:noAutofit/>
      </a:bodyPr>
      <a:lstStyle>
        <a:defPPr algn="ctr" defTabSz="410662" fontAlgn="auto" hangingPunct="0">
          <a:lnSpc>
            <a:spcPct val="80000"/>
          </a:lnSpc>
          <a:spcBef>
            <a:spcPts val="0"/>
          </a:spcBef>
          <a:spcAft>
            <a:spcPts val="0"/>
          </a:spcAft>
          <a:defRPr sz="1800" b="0" i="1" dirty="0">
            <a:solidFill>
              <a:srgbClr val="FFFFFF"/>
            </a:solidFill>
            <a:latin typeface="Arial"/>
            <a:ea typeface="Calibri"/>
            <a:cs typeface="Arial"/>
          </a:defRPr>
        </a:defPPr>
      </a:lstStyle>
    </a:spDef>
    <a:lnDef>
      <a:spPr>
        <a:ln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AD_HOC" displayName="AD_HOC" id="3273cb71-eb2f-4044-ab37-98c94e8b04ae" isdomainofvalue="False" dataSourceId="59af5fd5-edba-46f6-bf77-8093a13757b2"/>
</file>

<file path=customXml/item2.xml><?xml version="1.0" encoding="utf-8"?>
<VariableList UniqueId="3273cb71-eb2f-4044-ab37-98c94e8b04ae" Name="AD_HOC" ContentType="XML" MajorVersion="0" MinorVersion="1" isLocalCopy="False" IsBaseObject="False" DataSourceId="59af5fd5-edba-46f6-bf77-8093a13757b2" DataSourceMajorVersion="0" DataSourceMinorVersion="1"/>
</file>

<file path=customXml/item3.xml><?xml version="1.0" encoding="utf-8"?>
<VariableListDefinition name="Computed" displayName="Computed" id="786781f6-80fa-4782-877e-a43370c8c38c" isdomainofvalue="False" dataSourceId="300f7f38-8438-4cf6-ba4d-65f0bd2678d2"/>
</file>

<file path=customXml/item4.xml><?xml version="1.0" encoding="utf-8"?>
<VariableList UniqueId="786781f6-80fa-4782-877e-a43370c8c38c" Name="Computed" ContentType="XML" MajorVersion="0" MinorVersion="1" isLocalCopy="False" IsBaseObject="False" DataSourceId="300f7f38-8438-4cf6-ba4d-65f0bd2678d2" DataSourceMajorVersion="0" DataSourceMinorVersion="1"/>
</file>

<file path=customXml/item5.xml><?xml version="1.0" encoding="utf-8"?>
<VariableListDefinition name="System" displayName="System" id="7c7f6453-25b2-488e-b945-20b87455d2d6" isdomainofvalue="False" dataSourceId="bb9376f2-a17b-4d85-a2ed-fb0394126b65"/>
</file>

<file path=customXml/item6.xml><?xml version="1.0" encoding="utf-8"?>
<VariableList UniqueId="7c7f6453-25b2-488e-b945-20b87455d2d6" Name="System" ContentType="XML" MajorVersion="0" MinorVersion="1" isLocalCopy="False" IsBaseObject="False" DataSourceId="bb9376f2-a17b-4d85-a2ed-fb0394126b65" DataSourceMajorVersion="0" DataSourceMinorVersion="1"/>
</file>

<file path=customXml/item7.xml><?xml version="1.0" encoding="utf-8"?>
<AllExternalAdhocVariableMappings/>
</file>

<file path=customXml/itemProps1.xml><?xml version="1.0" encoding="utf-8"?>
<ds:datastoreItem xmlns:ds="http://schemas.openxmlformats.org/officeDocument/2006/customXml" ds:itemID="{7FB82378-5C45-4F35-968F-154C39BE29C2}">
  <ds:schemaRefs/>
</ds:datastoreItem>
</file>

<file path=customXml/itemProps2.xml><?xml version="1.0" encoding="utf-8"?>
<ds:datastoreItem xmlns:ds="http://schemas.openxmlformats.org/officeDocument/2006/customXml" ds:itemID="{91B9E95D-1F68-4D1E-A673-EFB13D162940}">
  <ds:schemaRefs/>
</ds:datastoreItem>
</file>

<file path=customXml/itemProps3.xml><?xml version="1.0" encoding="utf-8"?>
<ds:datastoreItem xmlns:ds="http://schemas.openxmlformats.org/officeDocument/2006/customXml" ds:itemID="{AADC0E3E-A3D2-461F-A947-D95ECCF8BD6A}">
  <ds:schemaRefs/>
</ds:datastoreItem>
</file>

<file path=customXml/itemProps4.xml><?xml version="1.0" encoding="utf-8"?>
<ds:datastoreItem xmlns:ds="http://schemas.openxmlformats.org/officeDocument/2006/customXml" ds:itemID="{8C3EA566-DB8D-4451-A7C3-4CFA393CC8BC}">
  <ds:schemaRefs/>
</ds:datastoreItem>
</file>

<file path=customXml/itemProps5.xml><?xml version="1.0" encoding="utf-8"?>
<ds:datastoreItem xmlns:ds="http://schemas.openxmlformats.org/officeDocument/2006/customXml" ds:itemID="{DAF546B1-1B53-44D1-A9A2-5D6E25988FDD}">
  <ds:schemaRefs/>
</ds:datastoreItem>
</file>

<file path=customXml/itemProps6.xml><?xml version="1.0" encoding="utf-8"?>
<ds:datastoreItem xmlns:ds="http://schemas.openxmlformats.org/officeDocument/2006/customXml" ds:itemID="{D74AD48B-1427-4AB2-97C5-83A08B9C3E3D}">
  <ds:schemaRefs/>
</ds:datastoreItem>
</file>

<file path=customXml/itemProps7.xml><?xml version="1.0" encoding="utf-8"?>
<ds:datastoreItem xmlns:ds="http://schemas.openxmlformats.org/officeDocument/2006/customXml" ds:itemID="{39A507CC-9E73-41C3-9DE5-B43A65F28EF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485</Words>
  <Application>Microsoft Office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Helvetica Light</vt:lpstr>
      <vt:lpstr>Helvetica Neue</vt:lpstr>
      <vt:lpstr>2_2017 Cox Automotive Template-widescreen 2017v2</vt:lpstr>
      <vt:lpstr>3_2017 Cox Automotive Template-widescreen 2017v2</vt:lpstr>
      <vt:lpstr>PowerPoint Presentation</vt:lpstr>
      <vt:lpstr>PowerPoint Presentation</vt:lpstr>
      <vt:lpstr>PRESENT-FUTURE GAP IN CONFIDENCE FRAMES WORRY ABOUT FUTURE</vt:lpstr>
      <vt:lpstr>THE FED STARTED CUTTING YET AUTO RATES HAVEN’T DECLINED MUCH</vt:lpstr>
      <vt:lpstr>AUTO LOANS HAVE RISING DELINQUENCY RATE</vt:lpstr>
      <vt:lpstr>DECLINE OF CARS SLOWS, BUT AFFORDABILITY WORSENS</vt:lpstr>
      <vt:lpstr>NEW VEHICLE SALES RESUME MODERATE DECLINE TREND</vt:lpstr>
      <vt:lpstr>USED VEHICLE SALES KEEP GROWING AND RETAIL GROWS MORE</vt:lpstr>
      <vt:lpstr>2019 WEEKLY PRICE TREND LOOKING LESS LIKE LAST TWO YEARS</vt:lpstr>
      <vt:lpstr>LUXURY CARS NOW OUTPERFORMING OTHER SEGMENTS</vt:lpstr>
      <vt:lpstr>TARIFF ACTIONS &amp; KEY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Amanda (CAI - Atlanta)</dc:creator>
  <cp:lastModifiedBy>Drake, Angela (CAI - Atlanta)</cp:lastModifiedBy>
  <cp:revision>32</cp:revision>
  <cp:lastPrinted>2019-01-22T13:32:13Z</cp:lastPrinted>
  <dcterms:created xsi:type="dcterms:W3CDTF">2017-08-22T20:51:46Z</dcterms:created>
  <dcterms:modified xsi:type="dcterms:W3CDTF">2019-11-08T16:42:02Z</dcterms:modified>
</cp:coreProperties>
</file>